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279"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516" y="1224"/>
      </p:cViewPr>
      <p:guideLst>
        <p:guide orient="horz" pos="300"/>
        <p:guide orient="horz" pos="436"/>
        <p:guide orient="horz" pos="913"/>
        <p:guide orient="horz" pos="1162"/>
        <p:guide orient="horz" pos="3453"/>
        <p:guide orient="horz" pos="3702"/>
        <p:guide orient="horz" pos="3952"/>
        <p:guide orient="horz" pos="4201"/>
        <p:guide pos="2880"/>
        <p:guide pos="340"/>
        <p:guide pos="542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7" d="100"/>
          <a:sy n="57" d="100"/>
        </p:scale>
        <p:origin x="-2472" y="-96"/>
      </p:cViewPr>
      <p:guideLst>
        <p:guide orient="horz" pos="2540"/>
        <p:guide orient="horz" pos="385"/>
        <p:guide orient="horz" pos="158"/>
        <p:guide orient="horz" pos="5375"/>
        <p:guide orient="horz" pos="5602"/>
        <p:guide pos="2160"/>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chemeClr val="accent4"/>
            </a:solidFill>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5</c:v>
                </c:pt>
                <c:pt idx="1">
                  <c:v>4</c:v>
                </c:pt>
                <c:pt idx="2">
                  <c:v>3</c:v>
                </c:pt>
                <c:pt idx="3">
                  <c:v>2</c:v>
                </c:pt>
              </c:numCache>
            </c:numRef>
          </c:val>
        </c:ser>
        <c:dLbls>
          <c:showLegendKey val="0"/>
          <c:showVal val="0"/>
          <c:showCatName val="0"/>
          <c:showSerName val="0"/>
          <c:showPercent val="0"/>
          <c:showBubbleSize val="0"/>
        </c:dLbls>
        <c:gapWidth val="150"/>
        <c:axId val="36137600"/>
        <c:axId val="36159872"/>
      </c:barChart>
      <c:catAx>
        <c:axId val="36137600"/>
        <c:scaling>
          <c:orientation val="minMax"/>
        </c:scaling>
        <c:delete val="0"/>
        <c:axPos val="l"/>
        <c:majorTickMark val="none"/>
        <c:minorTickMark val="none"/>
        <c:tickLblPos val="nextTo"/>
        <c:spPr>
          <a:ln w="6350"/>
        </c:spPr>
        <c:crossAx val="36159872"/>
        <c:crosses val="autoZero"/>
        <c:auto val="1"/>
        <c:lblAlgn val="ctr"/>
        <c:lblOffset val="100"/>
        <c:noMultiLvlLbl val="0"/>
      </c:catAx>
      <c:valAx>
        <c:axId val="36159872"/>
        <c:scaling>
          <c:orientation val="minMax"/>
        </c:scaling>
        <c:delete val="0"/>
        <c:axPos val="b"/>
        <c:majorGridlines>
          <c:spPr>
            <a:ln w="6350">
              <a:solidFill>
                <a:schemeClr val="tx2"/>
              </a:solidFill>
            </a:ln>
          </c:spPr>
        </c:majorGridlines>
        <c:numFmt formatCode="General" sourceLinked="1"/>
        <c:majorTickMark val="in"/>
        <c:minorTickMark val="none"/>
        <c:tickLblPos val="nextTo"/>
        <c:spPr>
          <a:ln w="6350">
            <a:noFill/>
          </a:ln>
        </c:spPr>
        <c:crossAx val="36137600"/>
        <c:crosses val="autoZero"/>
        <c:crossBetween val="between"/>
      </c:valAx>
      <c:spPr>
        <a:noFill/>
        <a:ln>
          <a:noFill/>
        </a:ln>
      </c:spPr>
    </c:plotArea>
    <c:legend>
      <c:legendPos val="t"/>
      <c:overlay val="0"/>
      <c:spPr>
        <a:ln>
          <a:noFill/>
        </a:ln>
      </c:spPr>
    </c:legend>
    <c:plotVisOnly val="1"/>
    <c:dispBlanksAs val="gap"/>
    <c:showDLblsOverMax val="0"/>
  </c:chart>
  <c:spPr>
    <a:ln>
      <a:noFill/>
    </a:ln>
  </c:spPr>
  <c:txPr>
    <a:bodyPr/>
    <a:lstStyle/>
    <a:p>
      <a:pPr>
        <a:defRPr sz="1400">
          <a:latin typeface="Arial" pitchFamily="34" charset="0"/>
          <a:cs typeface="Arial"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600"/>
          </a:pPr>
          <a:endParaRPr lang="de-DE"/>
        </a:p>
      </c:txPr>
    </c:title>
    <c:autoTitleDeleted val="0"/>
    <c:plotArea>
      <c:layout/>
      <c:pieChart>
        <c:varyColors val="1"/>
        <c:ser>
          <c:idx val="0"/>
          <c:order val="0"/>
          <c:tx>
            <c:strRef>
              <c:f>Sheet1!$B$1</c:f>
              <c:strCache>
                <c:ptCount val="1"/>
                <c:pt idx="0">
                  <c:v>Series 1</c:v>
                </c:pt>
              </c:strCache>
            </c:strRef>
          </c:tx>
          <c:spPr>
            <a:solidFill>
              <a:schemeClr val="accent1"/>
            </a:solidFill>
          </c:spPr>
          <c:dPt>
            <c:idx val="0"/>
            <c:bubble3D val="0"/>
            <c:spPr>
              <a:solidFill>
                <a:srgbClr val="990033"/>
              </a:solidFill>
            </c:spPr>
          </c:dPt>
          <c:dPt>
            <c:idx val="1"/>
            <c:bubble3D val="0"/>
            <c:spPr>
              <a:solidFill>
                <a:srgbClr val="99CC00"/>
              </a:solidFill>
            </c:spPr>
          </c:dPt>
          <c:dPt>
            <c:idx val="2"/>
            <c:bubble3D val="0"/>
            <c:spPr>
              <a:solidFill>
                <a:srgbClr val="009999"/>
              </a:solidFill>
            </c:spPr>
          </c:dPt>
          <c:dPt>
            <c:idx val="3"/>
            <c:bubble3D val="0"/>
            <c:spPr>
              <a:solidFill>
                <a:srgbClr val="3366CC"/>
              </a:solidFill>
            </c:spPr>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3"/>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5"/>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firstSliceAng val="0"/>
      </c:pieChart>
      <c:spPr>
        <a:noFill/>
        <a:ln>
          <a:noFill/>
        </a:ln>
      </c:spPr>
    </c:plotArea>
    <c:legend>
      <c:legendPos val="t"/>
      <c:overlay val="0"/>
      <c:spPr>
        <a:ln>
          <a:noFill/>
        </a:ln>
      </c:spPr>
    </c:legend>
    <c:plotVisOnly val="1"/>
    <c:dispBlanksAs val="zero"/>
    <c:showDLblsOverMax val="0"/>
  </c:chart>
  <c:spPr>
    <a:ln>
      <a:noFill/>
    </a:ln>
  </c:spPr>
  <c:txPr>
    <a:bodyPr/>
    <a:lstStyle/>
    <a:p>
      <a:pPr>
        <a:defRPr sz="1400">
          <a:latin typeface="Arial" pitchFamily="34" charset="0"/>
          <a:cs typeface="Arial" pitchFamily="34" charset="0"/>
        </a:defRPr>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50825"/>
          </a:xfrm>
          <a:prstGeom prst="rect">
            <a:avLst/>
          </a:prstGeom>
        </p:spPr>
        <p:txBody>
          <a:bodyPr vert="horz" lIns="91440" tIns="45720" rIns="91440" bIns="45720" rtlCol="0"/>
          <a:lstStyle>
            <a:lvl1pPr algn="l">
              <a:defRPr sz="1200"/>
            </a:lvl1pPr>
          </a:lstStyle>
          <a:p>
            <a:endParaRPr lang="en-GB" sz="8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250825"/>
          </a:xfrm>
          <a:prstGeom prst="rect">
            <a:avLst/>
          </a:prstGeom>
        </p:spPr>
        <p:txBody>
          <a:bodyPr vert="horz" lIns="91440" tIns="45720" rIns="91440" bIns="45720" rtlCol="0"/>
          <a:lstStyle>
            <a:lvl1pPr algn="r">
              <a:defRPr sz="1200"/>
            </a:lvl1pPr>
          </a:lstStyle>
          <a:p>
            <a:fld id="{949A7AEF-D3D1-4A80-8092-6DE39E8D5B34}" type="datetimeFigureOut">
              <a:rPr lang="en-GB" sz="800" smtClean="0">
                <a:latin typeface="Arial" pitchFamily="34" charset="0"/>
                <a:cs typeface="Arial" pitchFamily="34" charset="0"/>
              </a:rPr>
              <a:pPr/>
              <a:t>15/01/2014</a:t>
            </a:fld>
            <a:endParaRPr lang="en-GB" sz="800" dirty="0">
              <a:latin typeface="Arial" pitchFamily="34" charset="0"/>
              <a:cs typeface="Arial" pitchFamily="34" charset="0"/>
            </a:endParaRPr>
          </a:p>
        </p:txBody>
      </p:sp>
      <p:sp>
        <p:nvSpPr>
          <p:cNvPr id="4" name="Footer Placeholder 3"/>
          <p:cNvSpPr>
            <a:spLocks noGrp="1"/>
          </p:cNvSpPr>
          <p:nvPr>
            <p:ph type="ftr" sz="quarter" idx="2"/>
          </p:nvPr>
        </p:nvSpPr>
        <p:spPr>
          <a:xfrm>
            <a:off x="0" y="8893175"/>
            <a:ext cx="2971800" cy="249238"/>
          </a:xfrm>
          <a:prstGeom prst="rect">
            <a:avLst/>
          </a:prstGeom>
        </p:spPr>
        <p:txBody>
          <a:bodyPr vert="horz" lIns="91440" tIns="45720" rIns="91440" bIns="45720" rtlCol="0" anchor="b"/>
          <a:lstStyle>
            <a:lvl1pPr algn="l">
              <a:defRPr sz="1200"/>
            </a:lvl1pPr>
          </a:lstStyle>
          <a:p>
            <a:r>
              <a:rPr lang="en-GB" sz="800" dirty="0" smtClean="0">
                <a:latin typeface="Arial" pitchFamily="34" charset="0"/>
                <a:cs typeface="Arial" pitchFamily="34" charset="0"/>
              </a:rPr>
              <a:t>© Givaudan. All rights </a:t>
            </a:r>
            <a:r>
              <a:rPr lang="en-GB" sz="800" dirty="0">
                <a:latin typeface="Arial" pitchFamily="34" charset="0"/>
                <a:cs typeface="Arial" pitchFamily="34" charset="0"/>
              </a:rPr>
              <a:t>r</a:t>
            </a:r>
            <a:r>
              <a:rPr lang="en-GB" sz="800" dirty="0" smtClean="0">
                <a:latin typeface="Arial" pitchFamily="34" charset="0"/>
                <a:cs typeface="Arial" pitchFamily="34" charset="0"/>
              </a:rPr>
              <a:t>eserved.</a:t>
            </a:r>
            <a:endParaRPr lang="en-GB" sz="8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893175"/>
            <a:ext cx="2971800" cy="249238"/>
          </a:xfrm>
          <a:prstGeom prst="rect">
            <a:avLst/>
          </a:prstGeom>
        </p:spPr>
        <p:txBody>
          <a:bodyPr vert="horz" lIns="91440" tIns="45720" rIns="91440" bIns="45720" rtlCol="0" anchor="b"/>
          <a:lstStyle>
            <a:lvl1pPr algn="r">
              <a:defRPr sz="1200"/>
            </a:lvl1pPr>
          </a:lstStyle>
          <a:p>
            <a:fld id="{8EC950D6-0442-4603-915E-4833EEB4A01F}" type="slidenum">
              <a:rPr lang="en-GB" sz="800" smtClean="0">
                <a:latin typeface="Arial" pitchFamily="34" charset="0"/>
                <a:cs typeface="Arial" pitchFamily="34" charset="0"/>
              </a:rPr>
              <a:pPr/>
              <a:t>‹Nr.›</a:t>
            </a:fld>
            <a:endParaRPr lang="en-GB" sz="800" dirty="0">
              <a:latin typeface="Arial" pitchFamily="34" charset="0"/>
              <a:cs typeface="Arial" pitchFamily="34" charset="0"/>
            </a:endParaRPr>
          </a:p>
        </p:txBody>
      </p:sp>
    </p:spTree>
    <p:extLst>
      <p:ext uri="{BB962C8B-B14F-4D97-AF65-F5344CB8AC3E}">
        <p14:creationId xmlns:p14="http://schemas.microsoft.com/office/powerpoint/2010/main" val="331992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50825"/>
          </a:xfrm>
          <a:prstGeom prst="rect">
            <a:avLst/>
          </a:prstGeom>
        </p:spPr>
        <p:txBody>
          <a:bodyPr vert="horz" lIns="91440" tIns="45720" rIns="91440" bIns="45720" rtlCol="0"/>
          <a:lstStyle>
            <a:lvl1pPr algn="l">
              <a:defRPr sz="8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84613" y="0"/>
            <a:ext cx="2971800" cy="250825"/>
          </a:xfrm>
          <a:prstGeom prst="rect">
            <a:avLst/>
          </a:prstGeom>
        </p:spPr>
        <p:txBody>
          <a:bodyPr vert="horz" lIns="91440" tIns="45720" rIns="91440" bIns="45720" rtlCol="0"/>
          <a:lstStyle>
            <a:lvl1pPr algn="r">
              <a:defRPr sz="800">
                <a:latin typeface="Arial" pitchFamily="34" charset="0"/>
                <a:cs typeface="Arial" pitchFamily="34" charset="0"/>
              </a:defRPr>
            </a:lvl1pPr>
          </a:lstStyle>
          <a:p>
            <a:fld id="{FA175E2C-59E1-4EF1-A36A-FD7E50E71E80}" type="datetimeFigureOut">
              <a:rPr lang="en-GB" smtClean="0"/>
              <a:pPr/>
              <a:t>15/01/2014</a:t>
            </a:fld>
            <a:endParaRPr lang="en-GB" dirty="0"/>
          </a:p>
        </p:txBody>
      </p:sp>
      <p:sp>
        <p:nvSpPr>
          <p:cNvPr id="4" name="Slide Image Placeholder 3"/>
          <p:cNvSpPr>
            <a:spLocks noGrp="1" noRot="1" noChangeAspect="1"/>
          </p:cNvSpPr>
          <p:nvPr>
            <p:ph type="sldImg" idx="2"/>
          </p:nvPr>
        </p:nvSpPr>
        <p:spPr>
          <a:xfrm>
            <a:off x="535376" y="611188"/>
            <a:ext cx="4320000" cy="3240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549275" y="4032250"/>
            <a:ext cx="5759450" cy="4500563"/>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93175"/>
            <a:ext cx="2971800" cy="249238"/>
          </a:xfrm>
          <a:prstGeom prst="rect">
            <a:avLst/>
          </a:prstGeom>
        </p:spPr>
        <p:txBody>
          <a:bodyPr vert="horz" lIns="91440" tIns="45720" rIns="91440" bIns="45720" rtlCol="0" anchor="b"/>
          <a:lstStyle>
            <a:lvl1pPr algn="l">
              <a:defRPr sz="800">
                <a:latin typeface="Arial" pitchFamily="34" charset="0"/>
                <a:cs typeface="Arial" pitchFamily="34" charset="0"/>
              </a:defRPr>
            </a:lvl1pPr>
          </a:lstStyle>
          <a:p>
            <a:r>
              <a:rPr lang="en-US" dirty="0" smtClean="0"/>
              <a:t>© Givaudan. All rights reserved.</a:t>
            </a:r>
            <a:endParaRPr lang="en-GB" dirty="0"/>
          </a:p>
        </p:txBody>
      </p:sp>
      <p:sp>
        <p:nvSpPr>
          <p:cNvPr id="7" name="Slide Number Placeholder 6"/>
          <p:cNvSpPr>
            <a:spLocks noGrp="1"/>
          </p:cNvSpPr>
          <p:nvPr>
            <p:ph type="sldNum" sz="quarter" idx="5"/>
          </p:nvPr>
        </p:nvSpPr>
        <p:spPr>
          <a:xfrm>
            <a:off x="3884613" y="8893175"/>
            <a:ext cx="2971800" cy="249238"/>
          </a:xfrm>
          <a:prstGeom prst="rect">
            <a:avLst/>
          </a:prstGeom>
        </p:spPr>
        <p:txBody>
          <a:bodyPr vert="horz" lIns="91440" tIns="45720" rIns="91440" bIns="45720" rtlCol="0" anchor="b"/>
          <a:lstStyle>
            <a:lvl1pPr algn="r">
              <a:defRPr sz="800" b="1">
                <a:latin typeface="Arial" pitchFamily="34" charset="0"/>
                <a:cs typeface="Arial" pitchFamily="34" charset="0"/>
              </a:defRPr>
            </a:lvl1pPr>
          </a:lstStyle>
          <a:p>
            <a:fld id="{66A9D088-043F-49E2-A77E-8480DA715595}" type="slidenum">
              <a:rPr lang="en-GB" smtClean="0"/>
              <a:pPr/>
              <a:t>‹Nr.›</a:t>
            </a:fld>
            <a:endParaRPr lang="en-GB" dirty="0"/>
          </a:p>
        </p:txBody>
      </p:sp>
    </p:spTree>
    <p:extLst>
      <p:ext uri="{BB962C8B-B14F-4D97-AF65-F5344CB8AC3E}">
        <p14:creationId xmlns:p14="http://schemas.microsoft.com/office/powerpoint/2010/main" val="2500505524"/>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bg1">
          <a:lumMod val="85000"/>
        </a:schemeClr>
      </a:buClr>
      <a:buFontTx/>
      <a:buNone/>
      <a:defRPr sz="1000" kern="1200">
        <a:solidFill>
          <a:schemeClr val="tx1"/>
        </a:solidFill>
        <a:latin typeface="Arial" pitchFamily="34" charset="0"/>
        <a:ea typeface="+mn-ea"/>
        <a:cs typeface="Arial" pitchFamily="34" charset="0"/>
      </a:defRPr>
    </a:lvl1pPr>
    <a:lvl2pPr marL="185738" indent="0" algn="l" defTabSz="914400" rtl="0" eaLnBrk="1" latinLnBrk="0" hangingPunct="1">
      <a:defRPr sz="1000" kern="1200">
        <a:solidFill>
          <a:schemeClr val="tx1"/>
        </a:solidFill>
        <a:latin typeface="Arial" pitchFamily="34" charset="0"/>
        <a:ea typeface="+mn-ea"/>
        <a:cs typeface="Arial" pitchFamily="34" charset="0"/>
      </a:defRPr>
    </a:lvl2pPr>
    <a:lvl3pPr marL="355600" indent="0" algn="l" defTabSz="914400" rtl="0" eaLnBrk="1" latinLnBrk="0" hangingPunct="1">
      <a:defRPr sz="1000" kern="1200">
        <a:solidFill>
          <a:schemeClr val="tx1"/>
        </a:solidFill>
        <a:latin typeface="Arial" pitchFamily="34" charset="0"/>
        <a:ea typeface="+mn-ea"/>
        <a:cs typeface="Arial" pitchFamily="34" charset="0"/>
      </a:defRPr>
    </a:lvl3pPr>
    <a:lvl4pPr marL="541338" indent="0" algn="l" defTabSz="914400" rtl="0" eaLnBrk="1" latinLnBrk="0" hangingPunct="1">
      <a:defRPr sz="1000" kern="1200">
        <a:solidFill>
          <a:schemeClr val="tx1"/>
        </a:solidFill>
        <a:latin typeface="Arial" pitchFamily="34" charset="0"/>
        <a:ea typeface="+mn-ea"/>
        <a:cs typeface="Arial" pitchFamily="34" charset="0"/>
      </a:defRPr>
    </a:lvl4pPr>
    <a:lvl5pPr marL="711200" indent="0" algn="l" defTabSz="914400" rtl="0" eaLnBrk="1" latinLnBrk="0" hangingPunct="1">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04804-5899-4FB0-A1A5-0B916DD687C2}" type="slidenum">
              <a:rPr lang="de-AT"/>
              <a:pPr/>
              <a:t>1</a:t>
            </a:fld>
            <a:endParaRPr lang="de-AT"/>
          </a:p>
        </p:txBody>
      </p:sp>
      <p:sp>
        <p:nvSpPr>
          <p:cNvPr id="4098" name="Rectangle 2"/>
          <p:cNvSpPr>
            <a:spLocks noGrp="1" noRot="1" noChangeAspect="1" noChangeArrowheads="1" noTextEdit="1"/>
          </p:cNvSpPr>
          <p:nvPr>
            <p:ph type="sldImg"/>
          </p:nvPr>
        </p:nvSpPr>
        <p:spPr>
          <a:xfrm>
            <a:off x="534988" y="611188"/>
            <a:ext cx="4321175" cy="3240087"/>
          </a:xfrm>
          <a:ln/>
        </p:spPr>
      </p:sp>
      <p:sp>
        <p:nvSpPr>
          <p:cNvPr id="4099" name="Rectangle 3"/>
          <p:cNvSpPr>
            <a:spLocks noGrp="1" noChangeArrowheads="1"/>
          </p:cNvSpPr>
          <p:nvPr>
            <p:ph type="body" idx="1"/>
          </p:nvPr>
        </p:nvSpPr>
        <p:spPr/>
        <p:txBody>
          <a:bodyPr/>
          <a:lstStyle/>
          <a:p>
            <a:r>
              <a:rPr lang="de-CH"/>
              <a:t>Bild von Pieter Brueghel (gesprochen Breugel), wurde 1561 Meister in Antwerpen, starb 1569 in Brüssel, war führend in der flämischen Malerei, sie erreichte mit ihm ihren Höhepunkt, Detailansicht aus seinem Bild „Die Bauernhochzeit“, 1568, befindet sich heute im Kunsthistorischen Museum von Wien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lavours or Corpora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50" y="5876924"/>
            <a:ext cx="8064500" cy="396876"/>
          </a:xfrm>
        </p:spPr>
        <p:txBody>
          <a:bodyPr lIns="0" tIns="0" rIns="0" bIns="0" anchor="t" anchorCtr="0">
            <a:noAutofit/>
          </a:bodyPr>
          <a:lstStyle>
            <a:lvl1pPr>
              <a:defRPr sz="2400">
                <a:latin typeface="Times New Roman" pitchFamily="18" charset="0"/>
                <a:cs typeface="Times New Roman" pitchFamily="18" charset="0"/>
              </a:defRPr>
            </a:lvl1pPr>
          </a:lstStyle>
          <a:p>
            <a:r>
              <a:rPr lang="en-GB" noProof="0" dirty="0" smtClean="0"/>
              <a:t>Click to add title</a:t>
            </a:r>
            <a:endParaRPr lang="en-GB" noProof="0" dirty="0"/>
          </a:p>
        </p:txBody>
      </p:sp>
      <p:sp>
        <p:nvSpPr>
          <p:cNvPr id="3" name="Subtitle 2"/>
          <p:cNvSpPr>
            <a:spLocks noGrp="1"/>
          </p:cNvSpPr>
          <p:nvPr>
            <p:ph type="subTitle" idx="1" hasCustomPrompt="1"/>
          </p:nvPr>
        </p:nvSpPr>
        <p:spPr>
          <a:xfrm>
            <a:off x="539750" y="6273800"/>
            <a:ext cx="8064500" cy="216000"/>
          </a:xfrm>
          <a:prstGeom prst="rect">
            <a:avLst/>
          </a:prstGeom>
        </p:spPr>
        <p:txBody>
          <a:bodyPr lIns="0" tIns="0" rIns="0" bIns="0">
            <a:noAutofit/>
          </a:bodyPr>
          <a:lstStyle>
            <a:lvl1pPr marL="0" indent="0" algn="ctr">
              <a:buNone/>
              <a:defRPr sz="140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 title</a:t>
            </a:r>
            <a:endParaRPr lang="en-GB"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49388"/>
            <a:ext cx="9144000" cy="36576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12023" y="458672"/>
            <a:ext cx="1476000" cy="780396"/>
          </a:xfrm>
          <a:prstGeom prst="rect">
            <a:avLst/>
          </a:prstGeom>
        </p:spPr>
      </p:pic>
      <p:sp>
        <p:nvSpPr>
          <p:cNvPr id="5" name="Text Placeholder 4"/>
          <p:cNvSpPr>
            <a:spLocks noGrp="1"/>
          </p:cNvSpPr>
          <p:nvPr>
            <p:ph type="body" sz="quarter" idx="10" hasCustomPrompt="1"/>
          </p:nvPr>
        </p:nvSpPr>
        <p:spPr>
          <a:xfrm>
            <a:off x="539750" y="6561088"/>
            <a:ext cx="8064500" cy="216000"/>
          </a:xfrm>
        </p:spPr>
        <p:txBody>
          <a:bodyPr anchor="ctr" anchorCtr="0"/>
          <a:lstStyle>
            <a:lvl1pPr marL="0" indent="0" algn="ctr">
              <a:buFontTx/>
              <a:buNone/>
              <a:defRPr sz="1200" baseline="0">
                <a:solidFill>
                  <a:schemeClr val="tx2"/>
                </a:solidFill>
              </a:defRPr>
            </a:lvl1pPr>
          </a:lstStyle>
          <a:p>
            <a:pPr lvl="0"/>
            <a:r>
              <a:rPr lang="en-GB" noProof="0" dirty="0" smtClean="0"/>
              <a:t>Month Year</a:t>
            </a:r>
            <a:endParaRPr lang="en-GB" noProof="0" dirty="0"/>
          </a:p>
        </p:txBody>
      </p:sp>
    </p:spTree>
    <p:extLst>
      <p:ext uri="{BB962C8B-B14F-4D97-AF65-F5344CB8AC3E}">
        <p14:creationId xmlns:p14="http://schemas.microsoft.com/office/powerpoint/2010/main" val="224187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Three Picture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noProof="0" dirty="0"/>
          </a:p>
        </p:txBody>
      </p:sp>
      <p:sp>
        <p:nvSpPr>
          <p:cNvPr id="4" name="Slide Number Placeholder 3"/>
          <p:cNvSpPr>
            <a:spLocks noGrp="1"/>
          </p:cNvSpPr>
          <p:nvPr>
            <p:ph type="sldNum" sz="quarter" idx="11"/>
          </p:nvPr>
        </p:nvSpPr>
        <p:spPr/>
        <p:txBody>
          <a:bodyPr/>
          <a:lstStyle/>
          <a:p>
            <a:fld id="{EF789A81-9B9B-445C-8A60-F916862B4649}" type="slidenum">
              <a:rPr lang="en-GB" noProof="0" smtClean="0"/>
              <a:pPr/>
              <a:t>‹Nr.›</a:t>
            </a:fld>
            <a:endParaRPr lang="en-GB" noProof="0" dirty="0"/>
          </a:p>
        </p:txBody>
      </p:sp>
      <p:sp>
        <p:nvSpPr>
          <p:cNvPr id="6" name="Text Placeholder 5"/>
          <p:cNvSpPr>
            <a:spLocks noGrp="1"/>
          </p:cNvSpPr>
          <p:nvPr>
            <p:ph type="body" sz="quarter" idx="12" hasCustomPrompt="1"/>
          </p:nvPr>
        </p:nvSpPr>
        <p:spPr>
          <a:xfrm>
            <a:off x="539750" y="1844675"/>
            <a:ext cx="3888000" cy="4032250"/>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noChangeAspect="1"/>
          </p:cNvSpPr>
          <p:nvPr>
            <p:ph type="pic" sz="quarter" idx="16" hasCustomPrompt="1"/>
          </p:nvPr>
        </p:nvSpPr>
        <p:spPr>
          <a:xfrm>
            <a:off x="4708385" y="1844675"/>
            <a:ext cx="3888000" cy="1872000"/>
          </a:xfrm>
        </p:spPr>
        <p:txBody>
          <a:bodyPr/>
          <a:lstStyle>
            <a:lvl1pPr marL="0" indent="0" algn="ctr">
              <a:buNone/>
              <a:defRPr baseline="0"/>
            </a:lvl1pPr>
          </a:lstStyle>
          <a:p>
            <a:r>
              <a:rPr lang="en-GB" noProof="0" dirty="0" smtClean="0"/>
              <a:t>Click icon to insert image 108x52 mm</a:t>
            </a:r>
            <a:endParaRPr lang="en-GB"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12"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
        <p:nvSpPr>
          <p:cNvPr id="8" name="Picture Placeholder 7"/>
          <p:cNvSpPr>
            <a:spLocks noGrp="1" noChangeAspect="1"/>
          </p:cNvSpPr>
          <p:nvPr>
            <p:ph type="pic" sz="quarter" idx="17" hasCustomPrompt="1"/>
          </p:nvPr>
        </p:nvSpPr>
        <p:spPr>
          <a:xfrm>
            <a:off x="6727834" y="3861048"/>
            <a:ext cx="1872000" cy="1872000"/>
          </a:xfrm>
        </p:spPr>
        <p:txBody>
          <a:bodyPr/>
          <a:lstStyle>
            <a:lvl1pPr marL="0" indent="0" algn="ctr">
              <a:buFontTx/>
              <a:buNone/>
              <a:defRPr sz="1400" baseline="0"/>
            </a:lvl1pPr>
          </a:lstStyle>
          <a:p>
            <a:r>
              <a:rPr lang="en-US" dirty="0" smtClean="0"/>
              <a:t>Click icon to insert image 52x52 mm</a:t>
            </a:r>
            <a:endParaRPr lang="en-GB" dirty="0"/>
          </a:p>
        </p:txBody>
      </p:sp>
      <p:sp>
        <p:nvSpPr>
          <p:cNvPr id="15" name="Picture Placeholder 7"/>
          <p:cNvSpPr>
            <a:spLocks noGrp="1" noChangeAspect="1"/>
          </p:cNvSpPr>
          <p:nvPr>
            <p:ph type="pic" sz="quarter" idx="18" hasCustomPrompt="1"/>
          </p:nvPr>
        </p:nvSpPr>
        <p:spPr>
          <a:xfrm>
            <a:off x="4708385" y="3862945"/>
            <a:ext cx="1872000" cy="1872000"/>
          </a:xfrm>
        </p:spPr>
        <p:txBody>
          <a:bodyPr/>
          <a:lstStyle>
            <a:lvl1pPr marL="0" indent="0" algn="ctr">
              <a:buFontTx/>
              <a:buNone/>
              <a:defRPr sz="1400" baseline="0"/>
            </a:lvl1pPr>
          </a:lstStyle>
          <a:p>
            <a:r>
              <a:rPr lang="en-US" dirty="0" smtClean="0"/>
              <a:t>Click icon to insert image 52x52 mm</a:t>
            </a:r>
            <a:endParaRPr lang="en-GB" dirty="0"/>
          </a:p>
        </p:txBody>
      </p:sp>
    </p:spTree>
    <p:extLst>
      <p:ext uri="{BB962C8B-B14F-4D97-AF65-F5344CB8AC3E}">
        <p14:creationId xmlns:p14="http://schemas.microsoft.com/office/powerpoint/2010/main" val="26004263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Three Pictures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noProof="0" dirty="0"/>
          </a:p>
        </p:txBody>
      </p:sp>
      <p:sp>
        <p:nvSpPr>
          <p:cNvPr id="4" name="Slide Number Placeholder 3"/>
          <p:cNvSpPr>
            <a:spLocks noGrp="1"/>
          </p:cNvSpPr>
          <p:nvPr>
            <p:ph type="sldNum" sz="quarter" idx="11"/>
          </p:nvPr>
        </p:nvSpPr>
        <p:spPr/>
        <p:txBody>
          <a:bodyPr/>
          <a:lstStyle/>
          <a:p>
            <a:fld id="{EF789A81-9B9B-445C-8A60-F916862B4649}" type="slidenum">
              <a:rPr lang="en-GB" noProof="0" smtClean="0"/>
              <a:pPr/>
              <a:t>‹Nr.›</a:t>
            </a:fld>
            <a:endParaRPr lang="en-GB" noProof="0" dirty="0"/>
          </a:p>
        </p:txBody>
      </p:sp>
      <p:sp>
        <p:nvSpPr>
          <p:cNvPr id="6" name="Text Placeholder 5"/>
          <p:cNvSpPr>
            <a:spLocks noGrp="1"/>
          </p:cNvSpPr>
          <p:nvPr>
            <p:ph type="body" sz="quarter" idx="12" hasCustomPrompt="1"/>
          </p:nvPr>
        </p:nvSpPr>
        <p:spPr>
          <a:xfrm>
            <a:off x="539750" y="3032957"/>
            <a:ext cx="8064500" cy="2843968"/>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6" hasCustomPrompt="1"/>
          </p:nvPr>
        </p:nvSpPr>
        <p:spPr>
          <a:xfrm>
            <a:off x="539750" y="1844675"/>
            <a:ext cx="2592000" cy="1008000"/>
          </a:xfrm>
        </p:spPr>
        <p:txBody>
          <a:bodyPr/>
          <a:lstStyle>
            <a:lvl1pPr marL="0" indent="0" algn="ctr">
              <a:buNone/>
              <a:defRPr sz="1200" baseline="0"/>
            </a:lvl1pPr>
          </a:lstStyle>
          <a:p>
            <a:r>
              <a:rPr lang="en-GB" noProof="0" dirty="0" smtClean="0"/>
              <a:t>Click icon to insert image 72x28 mm</a:t>
            </a:r>
            <a:endParaRPr lang="en-GB"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12"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
        <p:nvSpPr>
          <p:cNvPr id="8" name="Picture Placeholder 7"/>
          <p:cNvSpPr>
            <a:spLocks noGrp="1"/>
          </p:cNvSpPr>
          <p:nvPr>
            <p:ph type="pic" sz="quarter" idx="17" hasCustomPrompt="1"/>
          </p:nvPr>
        </p:nvSpPr>
        <p:spPr>
          <a:xfrm>
            <a:off x="6012250" y="1839124"/>
            <a:ext cx="2592000" cy="1008000"/>
          </a:xfrm>
        </p:spPr>
        <p:txBody>
          <a:bodyPr/>
          <a:lstStyle>
            <a:lvl1pPr marL="0" indent="0" algn="ctr">
              <a:buFontTx/>
              <a:buNone/>
              <a:defRPr sz="1200" baseline="0"/>
            </a:lvl1pPr>
          </a:lstStyle>
          <a:p>
            <a:r>
              <a:rPr lang="en-US" dirty="0" smtClean="0"/>
              <a:t>Click icon to insert image 72x28 mm</a:t>
            </a:r>
            <a:endParaRPr lang="en-GB" dirty="0"/>
          </a:p>
        </p:txBody>
      </p:sp>
      <p:sp>
        <p:nvSpPr>
          <p:cNvPr id="15" name="Picture Placeholder 7"/>
          <p:cNvSpPr>
            <a:spLocks noGrp="1"/>
          </p:cNvSpPr>
          <p:nvPr>
            <p:ph type="pic" sz="quarter" idx="18" hasCustomPrompt="1"/>
          </p:nvPr>
        </p:nvSpPr>
        <p:spPr>
          <a:xfrm>
            <a:off x="3276000" y="1844675"/>
            <a:ext cx="2592000" cy="1008000"/>
          </a:xfrm>
        </p:spPr>
        <p:txBody>
          <a:bodyPr/>
          <a:lstStyle>
            <a:lvl1pPr marL="0" indent="0" algn="ctr">
              <a:buFontTx/>
              <a:buNone/>
              <a:defRPr sz="1200" baseline="0"/>
            </a:lvl1pPr>
          </a:lstStyle>
          <a:p>
            <a:r>
              <a:rPr lang="en-US" dirty="0" smtClean="0"/>
              <a:t>Click icon to insert image 72x28 mm</a:t>
            </a:r>
            <a:endParaRPr lang="en-GB" dirty="0"/>
          </a:p>
        </p:txBody>
      </p:sp>
    </p:spTree>
    <p:extLst>
      <p:ext uri="{BB962C8B-B14F-4D97-AF65-F5344CB8AC3E}">
        <p14:creationId xmlns:p14="http://schemas.microsoft.com/office/powerpoint/2010/main" val="13970177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dirty="0"/>
          </a:p>
        </p:txBody>
      </p:sp>
      <p:sp>
        <p:nvSpPr>
          <p:cNvPr id="4" name="Slide Number Placeholder 3"/>
          <p:cNvSpPr>
            <a:spLocks noGrp="1"/>
          </p:cNvSpPr>
          <p:nvPr>
            <p:ph type="sldNum" sz="quarter" idx="11"/>
          </p:nvPr>
        </p:nvSpPr>
        <p:spPr/>
        <p:txBody>
          <a:bodyPr/>
          <a:lstStyle/>
          <a:p>
            <a:fld id="{EF789A81-9B9B-445C-8A60-F916862B4649}" type="slidenum">
              <a:rPr lang="en-GB" smtClean="0"/>
              <a:pPr/>
              <a:t>‹Nr.›</a:t>
            </a:fld>
            <a:endParaRPr lang="en-GB" dirty="0"/>
          </a:p>
        </p:txBody>
      </p:sp>
      <p:sp>
        <p:nvSpPr>
          <p:cNvPr id="6" name="Table Placeholder 5"/>
          <p:cNvSpPr>
            <a:spLocks noGrp="1"/>
          </p:cNvSpPr>
          <p:nvPr>
            <p:ph type="tbl" sz="quarter" idx="12"/>
          </p:nvPr>
        </p:nvSpPr>
        <p:spPr/>
        <p:txBody>
          <a:bodyPr/>
          <a:lstStyle>
            <a:lvl1pPr marL="0" indent="0">
              <a:buFontTx/>
              <a:buNone/>
              <a:defRPr baseline="0"/>
            </a:lvl1pPr>
          </a:lstStyle>
          <a:p>
            <a:r>
              <a:rPr lang="de-DE" smtClean="0"/>
              <a:t>Tabelle durch Klicken auf Symbol hinzufügen</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8"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82855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692150"/>
            <a:ext cx="8064500" cy="757238"/>
          </a:xfrm>
        </p:spPr>
        <p:txBody>
          <a:bodyPr/>
          <a:lstStyle>
            <a:lvl1pPr>
              <a:defRPr/>
            </a:lvl1pPr>
          </a:lstStyle>
          <a:p>
            <a:r>
              <a:rPr lang="en-GB" noProof="0" dirty="0" smtClean="0"/>
              <a:t>Click to add title</a:t>
            </a:r>
            <a:endParaRPr lang="en-GB" noProof="0" dirty="0"/>
          </a:p>
        </p:txBody>
      </p:sp>
      <p:sp>
        <p:nvSpPr>
          <p:cNvPr id="4" name="Footer Placeholder 3"/>
          <p:cNvSpPr>
            <a:spLocks noGrp="1"/>
          </p:cNvSpPr>
          <p:nvPr>
            <p:ph type="ftr" sz="quarter" idx="11"/>
          </p:nvPr>
        </p:nvSpPr>
        <p:spPr/>
        <p:txBody>
          <a:bodyPr/>
          <a:lstStyle>
            <a:lvl1pPr algn="r">
              <a:defRPr/>
            </a:lvl1pPr>
          </a:lstStyle>
          <a:p>
            <a:endParaRPr lang="en-GB" noProof="0" dirty="0"/>
          </a:p>
        </p:txBody>
      </p:sp>
      <p:sp>
        <p:nvSpPr>
          <p:cNvPr id="5" name="Slide Number Placeholder 4"/>
          <p:cNvSpPr>
            <a:spLocks noGrp="1"/>
          </p:cNvSpPr>
          <p:nvPr>
            <p:ph type="sldNum" sz="quarter" idx="12"/>
          </p:nvPr>
        </p:nvSpPr>
        <p:spPr/>
        <p:txBody>
          <a:bodyPr/>
          <a:lstStyle/>
          <a:p>
            <a:fld id="{EF789A81-9B9B-445C-8A60-F916862B4649}" type="slidenum">
              <a:rPr lang="en-GB" noProof="0" smtClean="0"/>
              <a:pPr/>
              <a:t>‹Nr.›</a:t>
            </a:fld>
            <a:endParaRPr lang="en-GB"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graphicFrame>
        <p:nvGraphicFramePr>
          <p:cNvPr id="3" name="Chart 2"/>
          <p:cNvGraphicFramePr/>
          <p:nvPr userDrawn="1">
            <p:extLst>
              <p:ext uri="{D42A27DB-BD31-4B8C-83A1-F6EECF244321}">
                <p14:modId xmlns:p14="http://schemas.microsoft.com/office/powerpoint/2010/main" val="1618250192"/>
              </p:ext>
            </p:extLst>
          </p:nvPr>
        </p:nvGraphicFramePr>
        <p:xfrm>
          <a:off x="1524000" y="180294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8045003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4" name="Footer Placeholder 3"/>
          <p:cNvSpPr>
            <a:spLocks noGrp="1"/>
          </p:cNvSpPr>
          <p:nvPr>
            <p:ph type="ftr" sz="quarter" idx="11"/>
          </p:nvPr>
        </p:nvSpPr>
        <p:spPr/>
        <p:txBody>
          <a:bodyPr/>
          <a:lstStyle>
            <a:lvl1pPr algn="r">
              <a:defRPr/>
            </a:lvl1pPr>
          </a:lstStyle>
          <a:p>
            <a:endParaRPr lang="en-GB" noProof="0" dirty="0"/>
          </a:p>
        </p:txBody>
      </p:sp>
      <p:sp>
        <p:nvSpPr>
          <p:cNvPr id="5" name="Slide Number Placeholder 4"/>
          <p:cNvSpPr>
            <a:spLocks noGrp="1"/>
          </p:cNvSpPr>
          <p:nvPr>
            <p:ph type="sldNum" sz="quarter" idx="12"/>
          </p:nvPr>
        </p:nvSpPr>
        <p:spPr/>
        <p:txBody>
          <a:bodyPr/>
          <a:lstStyle/>
          <a:p>
            <a:fld id="{EF789A81-9B9B-445C-8A60-F916862B4649}" type="slidenum">
              <a:rPr lang="en-GB" noProof="0" smtClean="0"/>
              <a:pPr/>
              <a:t>‹Nr.›</a:t>
            </a:fld>
            <a:endParaRPr lang="en-GB"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graphicFrame>
        <p:nvGraphicFramePr>
          <p:cNvPr id="3" name="Chart 2"/>
          <p:cNvGraphicFramePr/>
          <p:nvPr userDrawn="1">
            <p:extLst>
              <p:ext uri="{D42A27DB-BD31-4B8C-83A1-F6EECF244321}">
                <p14:modId xmlns:p14="http://schemas.microsoft.com/office/powerpoint/2010/main" val="1658717376"/>
              </p:ext>
            </p:extLst>
          </p:nvPr>
        </p:nvGraphicFramePr>
        <p:xfrm>
          <a:off x="1524000" y="180294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34725304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4" name="Footer Placeholder 3"/>
          <p:cNvSpPr>
            <a:spLocks noGrp="1"/>
          </p:cNvSpPr>
          <p:nvPr>
            <p:ph type="ftr" sz="quarter" idx="11"/>
          </p:nvPr>
        </p:nvSpPr>
        <p:spPr/>
        <p:txBody>
          <a:bodyPr/>
          <a:lstStyle>
            <a:lvl1pPr algn="r">
              <a:defRPr/>
            </a:lvl1pPr>
          </a:lstStyle>
          <a:p>
            <a:endParaRPr lang="en-GB" noProof="0" dirty="0"/>
          </a:p>
        </p:txBody>
      </p:sp>
      <p:sp>
        <p:nvSpPr>
          <p:cNvPr id="5" name="Slide Number Placeholder 4"/>
          <p:cNvSpPr>
            <a:spLocks noGrp="1"/>
          </p:cNvSpPr>
          <p:nvPr>
            <p:ph type="sldNum" sz="quarter" idx="12"/>
          </p:nvPr>
        </p:nvSpPr>
        <p:spPr/>
        <p:txBody>
          <a:bodyPr/>
          <a:lstStyle/>
          <a:p>
            <a:fld id="{EF789A81-9B9B-445C-8A60-F916862B4649}" type="slidenum">
              <a:rPr lang="en-GB" noProof="0" smtClean="0"/>
              <a:pPr/>
              <a:t>‹Nr.›</a:t>
            </a:fld>
            <a:endParaRPr lang="en-GB"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7"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21884334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r">
              <a:defRPr/>
            </a:lvl1pPr>
          </a:lstStyle>
          <a:p>
            <a:endParaRPr lang="en-GB" dirty="0"/>
          </a:p>
        </p:txBody>
      </p:sp>
      <p:sp>
        <p:nvSpPr>
          <p:cNvPr id="4" name="Slide Number Placeholder 3"/>
          <p:cNvSpPr>
            <a:spLocks noGrp="1"/>
          </p:cNvSpPr>
          <p:nvPr>
            <p:ph type="sldNum" sz="quarter" idx="12"/>
          </p:nvPr>
        </p:nvSpPr>
        <p:spPr/>
        <p:txBody>
          <a:bodyPr/>
          <a:lstStyle/>
          <a:p>
            <a:fld id="{EF789A81-9B9B-445C-8A60-F916862B4649}" type="slidenum">
              <a:rPr lang="en-GB" smtClean="0"/>
              <a:pPr/>
              <a:t>‹Nr.›</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Tree>
    <p:extLst>
      <p:ext uri="{BB962C8B-B14F-4D97-AF65-F5344CB8AC3E}">
        <p14:creationId xmlns:p14="http://schemas.microsoft.com/office/powerpoint/2010/main" val="15914421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5557" y="2286914"/>
            <a:ext cx="4318711" cy="2284171"/>
          </a:xfrm>
          <a:prstGeom prst="rect">
            <a:avLst/>
          </a:prstGeom>
        </p:spPr>
      </p:pic>
    </p:spTree>
    <p:extLst>
      <p:ext uri="{BB962C8B-B14F-4D97-AF65-F5344CB8AC3E}">
        <p14:creationId xmlns:p14="http://schemas.microsoft.com/office/powerpoint/2010/main" val="2999693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Vertical Text Placeholder 2"/>
          <p:cNvSpPr>
            <a:spLocks noGrp="1"/>
          </p:cNvSpPr>
          <p:nvPr>
            <p:ph type="body" orient="vert" idx="1" hasCustomPrompt="1"/>
          </p:nvPr>
        </p:nvSpPr>
        <p:spPr>
          <a:xfrm>
            <a:off x="539750" y="1844675"/>
            <a:ext cx="8064500" cy="4032250"/>
          </a:xfrm>
          <a:prstGeom prst="rect">
            <a:avLst/>
          </a:prstGeom>
        </p:spPr>
        <p:txBody>
          <a:bodyPr vert="eaVert"/>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oter Placeholder 4"/>
          <p:cNvSpPr>
            <a:spLocks noGrp="1"/>
          </p:cNvSpPr>
          <p:nvPr>
            <p:ph type="ftr" sz="quarter" idx="11"/>
          </p:nvPr>
        </p:nvSpPr>
        <p:spPr/>
        <p:txBody>
          <a:bodyPr/>
          <a:lstStyle>
            <a:lvl1pPr algn="r">
              <a:defRPr/>
            </a:lvl1pPr>
          </a:lstStyle>
          <a:p>
            <a:endParaRPr lang="en-GB" noProof="0" dirty="0"/>
          </a:p>
        </p:txBody>
      </p:sp>
      <p:sp>
        <p:nvSpPr>
          <p:cNvPr id="6" name="Slide Number Placeholder 5"/>
          <p:cNvSpPr>
            <a:spLocks noGrp="1"/>
          </p:cNvSpPr>
          <p:nvPr>
            <p:ph type="sldNum" sz="quarter" idx="12"/>
          </p:nvPr>
        </p:nvSpPr>
        <p:spPr/>
        <p:txBody>
          <a:bodyPr/>
          <a:lstStyle/>
          <a:p>
            <a:fld id="{EF789A81-9B9B-445C-8A60-F916862B4649}" type="slidenum">
              <a:rPr lang="en-GB" noProof="0" smtClean="0"/>
              <a:pPr/>
              <a:t>‹Nr.›</a:t>
            </a:fld>
            <a:endParaRPr lang="en-GB"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8"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17938450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692150"/>
            <a:ext cx="1974850" cy="5184775"/>
          </a:xfrm>
        </p:spPr>
        <p:txBody>
          <a:bodyPr vert="eaVert"/>
          <a:lstStyle>
            <a:lvl1pPr>
              <a:defRPr/>
            </a:lvl1pPr>
          </a:lstStyle>
          <a:p>
            <a:r>
              <a:rPr lang="en-GB" noProof="0" dirty="0" smtClean="0"/>
              <a:t>Click to add title</a:t>
            </a:r>
            <a:endParaRPr lang="en-GB" noProof="0" dirty="0"/>
          </a:p>
        </p:txBody>
      </p:sp>
      <p:sp>
        <p:nvSpPr>
          <p:cNvPr id="3" name="Vertical Text Placeholder 2"/>
          <p:cNvSpPr>
            <a:spLocks noGrp="1"/>
          </p:cNvSpPr>
          <p:nvPr>
            <p:ph type="body" orient="vert" idx="1" hasCustomPrompt="1"/>
          </p:nvPr>
        </p:nvSpPr>
        <p:spPr>
          <a:xfrm>
            <a:off x="539750" y="692150"/>
            <a:ext cx="5937250" cy="5184775"/>
          </a:xfrm>
          <a:prstGeom prst="rect">
            <a:avLst/>
          </a:prstGeom>
        </p:spPr>
        <p:txBody>
          <a:bodyPr vert="eaVert"/>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oter Placeholder 4"/>
          <p:cNvSpPr>
            <a:spLocks noGrp="1"/>
          </p:cNvSpPr>
          <p:nvPr>
            <p:ph type="ftr" sz="quarter" idx="11"/>
          </p:nvPr>
        </p:nvSpPr>
        <p:spPr/>
        <p:txBody>
          <a:bodyPr/>
          <a:lstStyle>
            <a:lvl1pPr algn="r">
              <a:defRPr/>
            </a:lvl1pPr>
          </a:lstStyle>
          <a:p>
            <a:endParaRPr lang="en-GB" noProof="0" dirty="0"/>
          </a:p>
        </p:txBody>
      </p:sp>
      <p:sp>
        <p:nvSpPr>
          <p:cNvPr id="6" name="Slide Number Placeholder 5"/>
          <p:cNvSpPr>
            <a:spLocks noGrp="1"/>
          </p:cNvSpPr>
          <p:nvPr>
            <p:ph type="sldNum" sz="quarter" idx="12"/>
          </p:nvPr>
        </p:nvSpPr>
        <p:spPr/>
        <p:txBody>
          <a:bodyPr/>
          <a:lstStyle/>
          <a:p>
            <a:fld id="{EF789A81-9B9B-445C-8A60-F916862B4649}" type="slidenum">
              <a:rPr lang="en-GB" noProof="0" smtClean="0"/>
              <a:pPr/>
              <a:t>‹Nr.›</a:t>
            </a:fld>
            <a:endParaRPr lang="en-GB"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8" name="Text Placeholder 8"/>
          <p:cNvSpPr>
            <a:spLocks noGrp="1"/>
          </p:cNvSpPr>
          <p:nvPr>
            <p:ph type="body" sz="quarter" idx="13" hasCustomPrompt="1"/>
          </p:nvPr>
        </p:nvSpPr>
        <p:spPr>
          <a:xfrm rot="5400000">
            <a:off x="5363040" y="3105468"/>
            <a:ext cx="5186995"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16697915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Fragranc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50" y="5876924"/>
            <a:ext cx="8064500" cy="396876"/>
          </a:xfrm>
        </p:spPr>
        <p:txBody>
          <a:bodyPr lIns="0" tIns="0" rIns="0" bIns="0" anchor="t" anchorCtr="0">
            <a:noAutofit/>
          </a:bodyPr>
          <a:lstStyle>
            <a:lvl1pPr>
              <a:defRPr sz="2400">
                <a:latin typeface="Times New Roman" pitchFamily="18" charset="0"/>
                <a:cs typeface="Times New Roman" pitchFamily="18" charset="0"/>
              </a:defRPr>
            </a:lvl1pPr>
          </a:lstStyle>
          <a:p>
            <a:r>
              <a:rPr lang="en-GB" noProof="0" dirty="0" smtClean="0"/>
              <a:t>Click to add title</a:t>
            </a:r>
            <a:endParaRPr lang="en-GB" noProof="0" dirty="0"/>
          </a:p>
        </p:txBody>
      </p:sp>
      <p:sp>
        <p:nvSpPr>
          <p:cNvPr id="3" name="Subtitle 2"/>
          <p:cNvSpPr>
            <a:spLocks noGrp="1"/>
          </p:cNvSpPr>
          <p:nvPr>
            <p:ph type="subTitle" idx="1" hasCustomPrompt="1"/>
          </p:nvPr>
        </p:nvSpPr>
        <p:spPr>
          <a:xfrm>
            <a:off x="539750" y="6273800"/>
            <a:ext cx="8064500" cy="215540"/>
          </a:xfrm>
          <a:prstGeom prst="rect">
            <a:avLst/>
          </a:prstGeom>
        </p:spPr>
        <p:txBody>
          <a:bodyPr lIns="0" tIns="0" rIns="0" bIns="0">
            <a:noAutofit/>
          </a:bodyPr>
          <a:lstStyle>
            <a:lvl1pPr marL="0" indent="0" algn="ctr">
              <a:buNone/>
              <a:defRPr sz="140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 title</a:t>
            </a:r>
            <a:endParaRPr lang="en-GB"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2023" y="458672"/>
            <a:ext cx="1476000" cy="7803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449388"/>
            <a:ext cx="9144000" cy="3657600"/>
          </a:xfrm>
          <a:prstGeom prst="rect">
            <a:avLst/>
          </a:prstGeom>
        </p:spPr>
      </p:pic>
      <p:sp>
        <p:nvSpPr>
          <p:cNvPr id="7" name="Text Placeholder 4"/>
          <p:cNvSpPr>
            <a:spLocks noGrp="1"/>
          </p:cNvSpPr>
          <p:nvPr>
            <p:ph type="body" sz="quarter" idx="10" hasCustomPrompt="1"/>
          </p:nvPr>
        </p:nvSpPr>
        <p:spPr>
          <a:xfrm>
            <a:off x="539750" y="6561088"/>
            <a:ext cx="8064500" cy="216000"/>
          </a:xfrm>
        </p:spPr>
        <p:txBody>
          <a:bodyPr anchor="ctr" anchorCtr="0"/>
          <a:lstStyle>
            <a:lvl1pPr marL="0" indent="0" algn="ctr">
              <a:buFontTx/>
              <a:buNone/>
              <a:defRPr sz="1200" baseline="0">
                <a:solidFill>
                  <a:schemeClr val="tx2"/>
                </a:solidFill>
              </a:defRPr>
            </a:lvl1pPr>
          </a:lstStyle>
          <a:p>
            <a:pPr lvl="0"/>
            <a:r>
              <a:rPr lang="en-GB" noProof="0" dirty="0" smtClean="0"/>
              <a:t>Month Year</a:t>
            </a:r>
            <a:endParaRPr lang="en-GB" noProof="0" dirty="0"/>
          </a:p>
        </p:txBody>
      </p:sp>
    </p:spTree>
    <p:extLst>
      <p:ext uri="{BB962C8B-B14F-4D97-AF65-F5344CB8AC3E}">
        <p14:creationId xmlns:p14="http://schemas.microsoft.com/office/powerpoint/2010/main" val="1272140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a:xfrm>
            <a:off x="457200" y="6245225"/>
            <a:ext cx="2133600" cy="476250"/>
          </a:xfrm>
          <a:prstGeom prst="rect">
            <a:avLst/>
          </a:prstGeom>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sz="1400"/>
            </a:lvl1pPr>
          </a:lstStyle>
          <a:p>
            <a:fld id="{47FC34A8-689D-40A0-9BFE-D110CBFC4D57}" type="slidenum">
              <a:rPr lang="de-AT"/>
              <a:pPr/>
              <a:t>‹Nr.›</a:t>
            </a:fld>
            <a:endParaRPr lang="de-AT"/>
          </a:p>
          <a:p>
            <a:r>
              <a:rPr lang="de-AT" sz="900"/>
              <a:t>27 Mai 09 MF / VHS</a:t>
            </a:r>
          </a:p>
        </p:txBody>
      </p:sp>
    </p:spTree>
    <p:extLst>
      <p:ext uri="{BB962C8B-B14F-4D97-AF65-F5344CB8AC3E}">
        <p14:creationId xmlns:p14="http://schemas.microsoft.com/office/powerpoint/2010/main" val="28179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449388"/>
            <a:ext cx="9144000" cy="3657600"/>
          </a:xfrm>
          <a:gradFill>
            <a:gsLst>
              <a:gs pos="0">
                <a:schemeClr val="bg2"/>
              </a:gs>
              <a:gs pos="100000">
                <a:schemeClr val="bg2">
                  <a:alpha val="10000"/>
                </a:schemeClr>
              </a:gs>
            </a:gsLst>
            <a:lin ang="5400000" scaled="0"/>
          </a:gradFill>
        </p:spPr>
        <p:txBody>
          <a:bodyPr anchor="ctr" anchorCtr="1">
            <a:noAutofit/>
          </a:bodyPr>
          <a:lstStyle>
            <a:lvl1pPr algn="ctr">
              <a:defRPr sz="2800" b="0" cap="none" baseline="0"/>
            </a:lvl1pPr>
          </a:lstStyle>
          <a:p>
            <a:r>
              <a:rPr lang="en-GB" noProof="0" dirty="0" smtClean="0"/>
              <a:t>Click to add title</a:t>
            </a:r>
            <a:endParaRPr lang="en-GB" noProof="0" dirty="0"/>
          </a:p>
        </p:txBody>
      </p:sp>
      <p:sp>
        <p:nvSpPr>
          <p:cNvPr id="5" name="Footer Placeholder 4"/>
          <p:cNvSpPr>
            <a:spLocks noGrp="1"/>
          </p:cNvSpPr>
          <p:nvPr>
            <p:ph type="ftr" sz="quarter" idx="11"/>
          </p:nvPr>
        </p:nvSpPr>
        <p:spPr/>
        <p:txBody>
          <a:bodyPr/>
          <a:lstStyle>
            <a:lvl1pPr algn="r">
              <a:defRPr/>
            </a:lvl1pPr>
          </a:lstStyle>
          <a:p>
            <a:endParaRPr lang="en-GB" dirty="0"/>
          </a:p>
        </p:txBody>
      </p:sp>
      <p:sp>
        <p:nvSpPr>
          <p:cNvPr id="6" name="Slide Number Placeholder 5"/>
          <p:cNvSpPr>
            <a:spLocks noGrp="1"/>
          </p:cNvSpPr>
          <p:nvPr>
            <p:ph type="sldNum" sz="quarter" idx="12"/>
          </p:nvPr>
        </p:nvSpPr>
        <p:spPr/>
        <p:txBody>
          <a:bodyPr/>
          <a:lstStyle/>
          <a:p>
            <a:fld id="{EF789A81-9B9B-445C-8A60-F916862B4649}" type="slidenum">
              <a:rPr lang="en-GB" smtClean="0"/>
              <a:pPr/>
              <a:t>‹Nr.›</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2023" y="458672"/>
            <a:ext cx="1476000" cy="780396"/>
          </a:xfrm>
          <a:prstGeom prst="rect">
            <a:avLst/>
          </a:prstGeom>
        </p:spPr>
      </p:pic>
      <p:sp>
        <p:nvSpPr>
          <p:cNvPr id="12" name="Text Placeholder 11"/>
          <p:cNvSpPr>
            <a:spLocks noGrp="1"/>
          </p:cNvSpPr>
          <p:nvPr>
            <p:ph type="body" sz="quarter" idx="14" hasCustomPrompt="1"/>
          </p:nvPr>
        </p:nvSpPr>
        <p:spPr>
          <a:xfrm>
            <a:off x="539750" y="5485222"/>
            <a:ext cx="8063768" cy="396875"/>
          </a:xfrm>
          <a:prstGeom prst="rect">
            <a:avLst/>
          </a:prstGeom>
        </p:spPr>
        <p:txBody>
          <a:bodyPr/>
          <a:lstStyle>
            <a:lvl1pPr marL="0" indent="0" algn="ctr">
              <a:buFontTx/>
              <a:buNone/>
              <a:defRPr sz="1400">
                <a:latin typeface="Times New Roman" pitchFamily="18" charset="0"/>
                <a:cs typeface="Times New Roman" pitchFamily="18" charset="0"/>
              </a:defRPr>
            </a:lvl1pPr>
            <a:lvl2pPr marL="362925" indent="0" algn="ctr">
              <a:buFontTx/>
              <a:buNone/>
              <a:defRPr sz="1400">
                <a:latin typeface="Times New Roman" pitchFamily="18" charset="0"/>
                <a:cs typeface="Times New Roman" pitchFamily="18" charset="0"/>
              </a:defRPr>
            </a:lvl2pPr>
            <a:lvl3pPr marL="720000" indent="0" algn="ctr">
              <a:buFontTx/>
              <a:buNone/>
              <a:defRPr sz="1400">
                <a:latin typeface="Times New Roman" pitchFamily="18" charset="0"/>
                <a:cs typeface="Times New Roman" pitchFamily="18" charset="0"/>
              </a:defRPr>
            </a:lvl3pPr>
            <a:lvl4pPr marL="1078888" indent="0" algn="ctr">
              <a:buFontTx/>
              <a:buNone/>
              <a:defRPr sz="1400">
                <a:latin typeface="Times New Roman" pitchFamily="18" charset="0"/>
                <a:cs typeface="Times New Roman" pitchFamily="18" charset="0"/>
              </a:defRPr>
            </a:lvl4pPr>
            <a:lvl5pPr marL="1440000" indent="0" algn="ctr">
              <a:buFontTx/>
              <a:buNone/>
              <a:defRPr sz="1400">
                <a:latin typeface="Times New Roman" pitchFamily="18" charset="0"/>
                <a:cs typeface="Times New Roman" pitchFamily="18" charset="0"/>
              </a:defRPr>
            </a:lvl5pPr>
          </a:lstStyle>
          <a:p>
            <a:pPr lvl="0"/>
            <a:r>
              <a:rPr lang="en-GB" noProof="0" dirty="0" smtClean="0"/>
              <a:t>Click to add sub title</a:t>
            </a:r>
          </a:p>
        </p:txBody>
      </p:sp>
    </p:spTree>
    <p:extLst>
      <p:ext uri="{BB962C8B-B14F-4D97-AF65-F5344CB8AC3E}">
        <p14:creationId xmlns:p14="http://schemas.microsoft.com/office/powerpoint/2010/main" val="30041799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dirty="0"/>
          </a:p>
        </p:txBody>
      </p:sp>
      <p:sp>
        <p:nvSpPr>
          <p:cNvPr id="4" name="Slide Number Placeholder 3"/>
          <p:cNvSpPr>
            <a:spLocks noGrp="1"/>
          </p:cNvSpPr>
          <p:nvPr>
            <p:ph type="sldNum" sz="quarter" idx="11"/>
          </p:nvPr>
        </p:nvSpPr>
        <p:spPr/>
        <p:txBody>
          <a:bodyPr/>
          <a:lstStyle/>
          <a:p>
            <a:fld id="{EF789A81-9B9B-445C-8A60-F916862B4649}" type="slidenum">
              <a:rPr lang="en-GB" smtClean="0"/>
              <a:pPr/>
              <a:t>‹Nr.›</a:t>
            </a:fld>
            <a:endParaRPr lang="en-GB" dirty="0"/>
          </a:p>
        </p:txBody>
      </p:sp>
      <p:sp>
        <p:nvSpPr>
          <p:cNvPr id="6" name="Text Placeholder 5"/>
          <p:cNvSpPr>
            <a:spLocks noGrp="1"/>
          </p:cNvSpPr>
          <p:nvPr>
            <p:ph type="body" sz="quarter" idx="12" hasCustomPrompt="1"/>
          </p:nvPr>
        </p:nvSpPr>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9"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41724430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Bann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dirty="0"/>
          </a:p>
        </p:txBody>
      </p:sp>
      <p:sp>
        <p:nvSpPr>
          <p:cNvPr id="4" name="Slide Number Placeholder 3"/>
          <p:cNvSpPr>
            <a:spLocks noGrp="1"/>
          </p:cNvSpPr>
          <p:nvPr>
            <p:ph type="sldNum" sz="quarter" idx="11"/>
          </p:nvPr>
        </p:nvSpPr>
        <p:spPr/>
        <p:txBody>
          <a:bodyPr/>
          <a:lstStyle/>
          <a:p>
            <a:fld id="{EF789A81-9B9B-445C-8A60-F916862B4649}" type="slidenum">
              <a:rPr lang="en-GB" smtClean="0"/>
              <a:pPr/>
              <a:t>‹Nr.›</a:t>
            </a:fld>
            <a:endParaRPr lang="en-GB" dirty="0"/>
          </a:p>
        </p:txBody>
      </p:sp>
      <p:sp>
        <p:nvSpPr>
          <p:cNvPr id="6" name="Text Placeholder 5"/>
          <p:cNvSpPr>
            <a:spLocks noGrp="1"/>
          </p:cNvSpPr>
          <p:nvPr>
            <p:ph type="body" sz="quarter" idx="12" hasCustomPrompt="1"/>
          </p:nvPr>
        </p:nvSpPr>
        <p:spPr>
          <a:xfrm>
            <a:off x="539750" y="1844675"/>
            <a:ext cx="8064500" cy="3240509"/>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Picture Placeholder 8"/>
          <p:cNvSpPr>
            <a:spLocks noGrp="1"/>
          </p:cNvSpPr>
          <p:nvPr>
            <p:ph type="pic" sz="quarter" idx="13" hasCustomPrompt="1"/>
          </p:nvPr>
        </p:nvSpPr>
        <p:spPr>
          <a:xfrm>
            <a:off x="0" y="5085638"/>
            <a:ext cx="9144000" cy="792000"/>
          </a:xfrm>
          <a:prstGeom prst="rect">
            <a:avLst/>
          </a:prstGeom>
        </p:spPr>
        <p:txBody>
          <a:bodyPr/>
          <a:lstStyle>
            <a:lvl1pPr marL="0" indent="0" algn="ctr">
              <a:buFontTx/>
              <a:buNone/>
              <a:defRPr baseline="0"/>
            </a:lvl1pPr>
          </a:lstStyle>
          <a:p>
            <a:r>
              <a:rPr lang="en-GB" noProof="0" dirty="0" smtClean="0"/>
              <a:t>Click icon to insert image 254x22 mm</a:t>
            </a:r>
            <a:endParaRPr lang="en-GB"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9" name="Text Placeholder 8"/>
          <p:cNvSpPr>
            <a:spLocks noGrp="1"/>
          </p:cNvSpPr>
          <p:nvPr>
            <p:ph type="body" sz="quarter" idx="14"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893659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Bann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dirty="0"/>
          </a:p>
        </p:txBody>
      </p:sp>
      <p:sp>
        <p:nvSpPr>
          <p:cNvPr id="4" name="Slide Number Placeholder 3"/>
          <p:cNvSpPr>
            <a:spLocks noGrp="1"/>
          </p:cNvSpPr>
          <p:nvPr>
            <p:ph type="sldNum" sz="quarter" idx="11"/>
          </p:nvPr>
        </p:nvSpPr>
        <p:spPr/>
        <p:txBody>
          <a:bodyPr/>
          <a:lstStyle/>
          <a:p>
            <a:fld id="{EF789A81-9B9B-445C-8A60-F916862B4649}" type="slidenum">
              <a:rPr lang="en-GB" smtClean="0"/>
              <a:pPr/>
              <a:t>‹Nr.›</a:t>
            </a:fld>
            <a:endParaRPr lang="en-GB" dirty="0"/>
          </a:p>
        </p:txBody>
      </p:sp>
      <p:sp>
        <p:nvSpPr>
          <p:cNvPr id="6" name="Text Placeholder 5"/>
          <p:cNvSpPr>
            <a:spLocks noGrp="1"/>
          </p:cNvSpPr>
          <p:nvPr>
            <p:ph type="body" sz="quarter" idx="12" hasCustomPrompt="1"/>
          </p:nvPr>
        </p:nvSpPr>
        <p:spPr>
          <a:xfrm>
            <a:off x="539750" y="1844674"/>
            <a:ext cx="8064500" cy="3240000"/>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Text Placeholder 7"/>
          <p:cNvSpPr>
            <a:spLocks noGrp="1"/>
          </p:cNvSpPr>
          <p:nvPr>
            <p:ph type="body" sz="quarter" idx="14" hasCustomPrompt="1"/>
          </p:nvPr>
        </p:nvSpPr>
        <p:spPr>
          <a:xfrm>
            <a:off x="0" y="5075375"/>
            <a:ext cx="9144000" cy="792000"/>
          </a:xfrm>
          <a:gradFill>
            <a:gsLst>
              <a:gs pos="0">
                <a:schemeClr val="bg2"/>
              </a:gs>
              <a:gs pos="100000">
                <a:schemeClr val="bg2">
                  <a:alpha val="10000"/>
                </a:schemeClr>
              </a:gs>
            </a:gsLst>
            <a:lin ang="5400000" scaled="0"/>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normAutofit/>
          </a:bodyPr>
          <a:lstStyle>
            <a:lvl1pPr marL="0" indent="0">
              <a:buFontTx/>
              <a:buNone/>
              <a:defRPr lang="en-US" sz="1600" b="0" cap="none" baseline="0" smtClean="0">
                <a:latin typeface="+mn-lt"/>
                <a:ea typeface="+mj-ea"/>
                <a:cs typeface="Times New Roman" pitchFamily="18" charset="0"/>
              </a:defRPr>
            </a:lvl1pPr>
            <a:lvl2pPr>
              <a:defRPr lang="en-US" smtClean="0"/>
            </a:lvl2pPr>
            <a:lvl3pPr>
              <a:defRPr lang="en-US" smtClean="0"/>
            </a:lvl3pPr>
            <a:lvl4pPr>
              <a:defRPr lang="en-US" smtClean="0"/>
            </a:lvl4pPr>
            <a:lvl5pPr>
              <a:defRPr lang="en-GB"/>
            </a:lvl5pPr>
          </a:lstStyle>
          <a:p>
            <a:pPr lvl="0" algn="ctr" defTabSz="914400">
              <a:spcBef>
                <a:spcPct val="0"/>
              </a:spcBef>
              <a:buNone/>
            </a:pPr>
            <a:r>
              <a:rPr lang="en-GB" noProof="0" dirty="0" smtClean="0"/>
              <a:t>Click to add banner text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10"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866759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dirty="0"/>
          </a:p>
        </p:txBody>
      </p:sp>
      <p:sp>
        <p:nvSpPr>
          <p:cNvPr id="4" name="Slide Number Placeholder 3"/>
          <p:cNvSpPr>
            <a:spLocks noGrp="1"/>
          </p:cNvSpPr>
          <p:nvPr>
            <p:ph type="sldNum" sz="quarter" idx="11"/>
          </p:nvPr>
        </p:nvSpPr>
        <p:spPr/>
        <p:txBody>
          <a:bodyPr/>
          <a:lstStyle/>
          <a:p>
            <a:fld id="{EF789A81-9B9B-445C-8A60-F916862B4649}" type="slidenum">
              <a:rPr lang="en-GB" smtClean="0"/>
              <a:pPr/>
              <a:t>‹Nr.›</a:t>
            </a:fld>
            <a:endParaRPr lang="en-GB" dirty="0"/>
          </a:p>
        </p:txBody>
      </p:sp>
      <p:sp>
        <p:nvSpPr>
          <p:cNvPr id="6" name="Text Placeholder 5"/>
          <p:cNvSpPr>
            <a:spLocks noGrp="1"/>
          </p:cNvSpPr>
          <p:nvPr>
            <p:ph type="body" sz="quarter" idx="12" hasCustomPrompt="1"/>
          </p:nvPr>
        </p:nvSpPr>
        <p:spPr>
          <a:xfrm>
            <a:off x="539750" y="1844675"/>
            <a:ext cx="3888000" cy="4032250"/>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ext Placeholder 6"/>
          <p:cNvSpPr>
            <a:spLocks noGrp="1"/>
          </p:cNvSpPr>
          <p:nvPr>
            <p:ph type="body" sz="quarter" idx="13" hasCustomPrompt="1"/>
          </p:nvPr>
        </p:nvSpPr>
        <p:spPr>
          <a:xfrm>
            <a:off x="4719200" y="1844675"/>
            <a:ext cx="3888000" cy="4032250"/>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9" name="Text Placeholder 8"/>
          <p:cNvSpPr>
            <a:spLocks noGrp="1"/>
          </p:cNvSpPr>
          <p:nvPr>
            <p:ph type="body" sz="quarter" idx="14"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13024275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noProof="0" dirty="0"/>
          </a:p>
        </p:txBody>
      </p:sp>
      <p:sp>
        <p:nvSpPr>
          <p:cNvPr id="4" name="Slide Number Placeholder 3"/>
          <p:cNvSpPr>
            <a:spLocks noGrp="1"/>
          </p:cNvSpPr>
          <p:nvPr>
            <p:ph type="sldNum" sz="quarter" idx="11"/>
          </p:nvPr>
        </p:nvSpPr>
        <p:spPr/>
        <p:txBody>
          <a:bodyPr/>
          <a:lstStyle/>
          <a:p>
            <a:fld id="{EF789A81-9B9B-445C-8A60-F916862B4649}" type="slidenum">
              <a:rPr lang="en-GB" noProof="0" smtClean="0"/>
              <a:pPr/>
              <a:t>‹Nr.›</a:t>
            </a:fld>
            <a:endParaRPr lang="en-GB" noProof="0" dirty="0"/>
          </a:p>
        </p:txBody>
      </p:sp>
      <p:sp>
        <p:nvSpPr>
          <p:cNvPr id="6" name="Text Placeholder 5"/>
          <p:cNvSpPr>
            <a:spLocks noGrp="1"/>
          </p:cNvSpPr>
          <p:nvPr>
            <p:ph type="body" sz="quarter" idx="12" hasCustomPrompt="1"/>
          </p:nvPr>
        </p:nvSpPr>
        <p:spPr>
          <a:xfrm>
            <a:off x="539750" y="2312875"/>
            <a:ext cx="3888000" cy="3564049"/>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ext Placeholder 6"/>
          <p:cNvSpPr>
            <a:spLocks noGrp="1"/>
          </p:cNvSpPr>
          <p:nvPr>
            <p:ph type="body" sz="quarter" idx="13" hasCustomPrompt="1"/>
          </p:nvPr>
        </p:nvSpPr>
        <p:spPr>
          <a:xfrm>
            <a:off x="4716250" y="2312875"/>
            <a:ext cx="3888000" cy="3564049"/>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Text Placeholder 7"/>
          <p:cNvSpPr>
            <a:spLocks noGrp="1"/>
          </p:cNvSpPr>
          <p:nvPr>
            <p:ph type="body" sz="quarter" idx="14" hasCustomPrompt="1"/>
          </p:nvPr>
        </p:nvSpPr>
        <p:spPr>
          <a:xfrm>
            <a:off x="539750" y="1844675"/>
            <a:ext cx="3888000" cy="396875"/>
          </a:xfrm>
        </p:spPr>
        <p:txBody>
          <a:bodyPr/>
          <a:lstStyle>
            <a:lvl1pPr marL="0" indent="0">
              <a:buNone/>
              <a:defRPr/>
            </a:lvl1pPr>
          </a:lstStyle>
          <a:p>
            <a:pPr lvl="0"/>
            <a:r>
              <a:rPr lang="en-GB" noProof="0" dirty="0" smtClean="0"/>
              <a:t>Click to add title</a:t>
            </a:r>
            <a:endParaRPr lang="en-GB" noProof="0" dirty="0"/>
          </a:p>
        </p:txBody>
      </p:sp>
      <p:sp>
        <p:nvSpPr>
          <p:cNvPr id="9" name="Text Placeholder 7"/>
          <p:cNvSpPr>
            <a:spLocks noGrp="1"/>
          </p:cNvSpPr>
          <p:nvPr>
            <p:ph type="body" sz="quarter" idx="15" hasCustomPrompt="1"/>
          </p:nvPr>
        </p:nvSpPr>
        <p:spPr>
          <a:xfrm>
            <a:off x="4716250" y="1844675"/>
            <a:ext cx="3888000" cy="396875"/>
          </a:xfrm>
        </p:spPr>
        <p:txBody>
          <a:bodyPr/>
          <a:lstStyle>
            <a:lvl1pPr marL="0" indent="0">
              <a:buNone/>
              <a:defRPr/>
            </a:lvl1pPr>
          </a:lstStyle>
          <a:p>
            <a:pPr lvl="0"/>
            <a:r>
              <a:rPr lang="en-GB" noProof="0" dirty="0" smtClean="0"/>
              <a:t>Click to add title</a:t>
            </a:r>
            <a:endParaRPr lang="en-GB" noProof="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11" name="Text Placeholder 8"/>
          <p:cNvSpPr>
            <a:spLocks noGrp="1"/>
          </p:cNvSpPr>
          <p:nvPr>
            <p:ph type="body" sz="quarter" idx="16"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25808535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On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title</a:t>
            </a:r>
            <a:endParaRPr lang="en-GB" noProof="0" dirty="0"/>
          </a:p>
        </p:txBody>
      </p:sp>
      <p:sp>
        <p:nvSpPr>
          <p:cNvPr id="3" name="Footer Placeholder 2"/>
          <p:cNvSpPr>
            <a:spLocks noGrp="1"/>
          </p:cNvSpPr>
          <p:nvPr>
            <p:ph type="ftr" sz="quarter" idx="10"/>
          </p:nvPr>
        </p:nvSpPr>
        <p:spPr/>
        <p:txBody>
          <a:bodyPr/>
          <a:lstStyle/>
          <a:p>
            <a:pPr algn="r" eaLnBrk="0" fontAlgn="base" hangingPunct="0">
              <a:spcBef>
                <a:spcPct val="0"/>
              </a:spcBef>
              <a:spcAft>
                <a:spcPct val="0"/>
              </a:spcAft>
            </a:pPr>
            <a:endParaRPr lang="en-GB" noProof="0" dirty="0"/>
          </a:p>
        </p:txBody>
      </p:sp>
      <p:sp>
        <p:nvSpPr>
          <p:cNvPr id="4" name="Slide Number Placeholder 3"/>
          <p:cNvSpPr>
            <a:spLocks noGrp="1"/>
          </p:cNvSpPr>
          <p:nvPr>
            <p:ph type="sldNum" sz="quarter" idx="11"/>
          </p:nvPr>
        </p:nvSpPr>
        <p:spPr/>
        <p:txBody>
          <a:bodyPr/>
          <a:lstStyle/>
          <a:p>
            <a:fld id="{EF789A81-9B9B-445C-8A60-F916862B4649}" type="slidenum">
              <a:rPr lang="en-GB" noProof="0" smtClean="0"/>
              <a:pPr/>
              <a:t>‹Nr.›</a:t>
            </a:fld>
            <a:endParaRPr lang="en-GB" noProof="0" dirty="0"/>
          </a:p>
        </p:txBody>
      </p:sp>
      <p:sp>
        <p:nvSpPr>
          <p:cNvPr id="6" name="Text Placeholder 5"/>
          <p:cNvSpPr>
            <a:spLocks noGrp="1"/>
          </p:cNvSpPr>
          <p:nvPr>
            <p:ph type="body" sz="quarter" idx="12" hasCustomPrompt="1"/>
          </p:nvPr>
        </p:nvSpPr>
        <p:spPr>
          <a:xfrm>
            <a:off x="539750" y="1844675"/>
            <a:ext cx="3888000" cy="4032249"/>
          </a:xfrm>
        </p:spPr>
        <p:txBody>
          <a:bodyPr/>
          <a:lstStyle>
            <a:lvl1pPr>
              <a:defRPr/>
            </a:lvl1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6" hasCustomPrompt="1"/>
          </p:nvPr>
        </p:nvSpPr>
        <p:spPr>
          <a:xfrm>
            <a:off x="4716250" y="1844675"/>
            <a:ext cx="3888000" cy="4032250"/>
          </a:xfrm>
        </p:spPr>
        <p:txBody>
          <a:bodyPr/>
          <a:lstStyle>
            <a:lvl1pPr marL="0" indent="0" algn="ctr">
              <a:buNone/>
              <a:defRPr baseline="0"/>
            </a:lvl1pPr>
          </a:lstStyle>
          <a:p>
            <a:r>
              <a:rPr lang="en-GB" noProof="0" dirty="0" smtClean="0"/>
              <a:t>Click icon to insert image 112x108 mm</a:t>
            </a:r>
            <a:endParaRPr lang="en-GB"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594" y="6261024"/>
            <a:ext cx="1188000" cy="289300"/>
          </a:xfrm>
          <a:prstGeom prst="rect">
            <a:avLst/>
          </a:prstGeom>
        </p:spPr>
      </p:pic>
      <p:sp>
        <p:nvSpPr>
          <p:cNvPr id="12" name="Text Placeholder 8"/>
          <p:cNvSpPr>
            <a:spLocks noGrp="1"/>
          </p:cNvSpPr>
          <p:nvPr>
            <p:ph type="body" sz="quarter" idx="13" hasCustomPrompt="1"/>
          </p:nvPr>
        </p:nvSpPr>
        <p:spPr>
          <a:xfrm>
            <a:off x="539750" y="1089025"/>
            <a:ext cx="8064500" cy="360363"/>
          </a:xfrm>
        </p:spPr>
        <p:txBody>
          <a:bodyPr wrap="square"/>
          <a:lstStyle>
            <a:lvl1pPr marL="0" indent="0" algn="ctr">
              <a:buNone/>
              <a:defRPr sz="1800">
                <a:latin typeface="+mj-lt"/>
              </a:defRPr>
            </a:lvl1pPr>
          </a:lstStyle>
          <a:p>
            <a:pPr lvl="0"/>
            <a:r>
              <a:rPr lang="en-GB" noProof="0" dirty="0" smtClean="0"/>
              <a:t>Click to add optional sub title</a:t>
            </a:r>
            <a:endParaRPr lang="en-GB" noProof="0" dirty="0"/>
          </a:p>
        </p:txBody>
      </p:sp>
    </p:spTree>
    <p:extLst>
      <p:ext uri="{BB962C8B-B14F-4D97-AF65-F5344CB8AC3E}">
        <p14:creationId xmlns:p14="http://schemas.microsoft.com/office/powerpoint/2010/main" val="27821472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692150"/>
            <a:ext cx="8064500" cy="7572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a:bodyPr>
          <a:lstStyle/>
          <a:p>
            <a:pPr lvl="0" fontAlgn="base">
              <a:spcAft>
                <a:spcPct val="0"/>
              </a:spcAft>
            </a:pPr>
            <a:r>
              <a:rPr lang="en-GB" noProof="0" dirty="0" smtClean="0"/>
              <a:t>Click to add title</a:t>
            </a:r>
            <a:endParaRPr lang="en-GB" noProof="0" dirty="0"/>
          </a:p>
        </p:txBody>
      </p:sp>
      <p:sp>
        <p:nvSpPr>
          <p:cNvPr id="5" name="Footer Placeholder 4"/>
          <p:cNvSpPr>
            <a:spLocks noGrp="1"/>
          </p:cNvSpPr>
          <p:nvPr>
            <p:ph type="ftr" sz="quarter" idx="3"/>
          </p:nvPr>
        </p:nvSpPr>
        <p:spPr>
          <a:xfrm>
            <a:off x="539750" y="6525088"/>
            <a:ext cx="8064500" cy="14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lvl1pPr>
              <a:defRPr lang="en-GB" sz="700" dirty="0">
                <a:latin typeface="Arial" charset="0"/>
              </a:defRPr>
            </a:lvl1pPr>
          </a:lstStyle>
          <a:p>
            <a:pPr algn="r" eaLnBrk="0" fontAlgn="base" hangingPunct="0">
              <a:spcBef>
                <a:spcPct val="0"/>
              </a:spcBef>
              <a:spcAft>
                <a:spcPct val="0"/>
              </a:spcAft>
            </a:pPr>
            <a:endParaRPr lang="en-GB" dirty="0"/>
          </a:p>
        </p:txBody>
      </p:sp>
      <p:sp>
        <p:nvSpPr>
          <p:cNvPr id="6" name="Slide Number Placeholder 5"/>
          <p:cNvSpPr>
            <a:spLocks noGrp="1"/>
          </p:cNvSpPr>
          <p:nvPr>
            <p:ph type="sldNum" sz="quarter" idx="4"/>
          </p:nvPr>
        </p:nvSpPr>
        <p:spPr>
          <a:xfrm>
            <a:off x="539043" y="6664089"/>
            <a:ext cx="190800" cy="190800"/>
          </a:xfrm>
          <a:prstGeom prst="rect">
            <a:avLst/>
          </a:prstGeom>
          <a:solidFill>
            <a:schemeClr val="bg1"/>
          </a:solidFill>
          <a:effectLst>
            <a:outerShdw dist="12700" algn="l" rotWithShape="0">
              <a:prstClr val="black">
                <a:alpha val="25000"/>
              </a:prstClr>
            </a:outerShdw>
          </a:effectLst>
        </p:spPr>
        <p:txBody>
          <a:bodyPr vert="horz" wrap="none" lIns="0" tIns="0" rIns="36000" bIns="0" rtlCol="0" anchor="ctr"/>
          <a:lstStyle>
            <a:lvl1pPr algn="r">
              <a:defRPr sz="800" baseline="0">
                <a:solidFill>
                  <a:schemeClr val="tx1">
                    <a:tint val="75000"/>
                  </a:schemeClr>
                </a:solidFill>
                <a:latin typeface="Arial" pitchFamily="34" charset="0"/>
              </a:defRPr>
            </a:lvl1pPr>
          </a:lstStyle>
          <a:p>
            <a:fld id="{EF789A81-9B9B-445C-8A60-F916862B4649}" type="slidenum">
              <a:rPr lang="en-GB" smtClean="0"/>
              <a:pPr/>
              <a:t>‹Nr.›</a:t>
            </a:fld>
            <a:endParaRPr lang="en-GB" dirty="0"/>
          </a:p>
        </p:txBody>
      </p:sp>
      <p:sp>
        <p:nvSpPr>
          <p:cNvPr id="4" name="Text Placeholder 3"/>
          <p:cNvSpPr>
            <a:spLocks noGrp="1"/>
          </p:cNvSpPr>
          <p:nvPr>
            <p:ph type="body" idx="1"/>
          </p:nvPr>
        </p:nvSpPr>
        <p:spPr>
          <a:xfrm>
            <a:off x="539750" y="1844675"/>
            <a:ext cx="8064500" cy="4032250"/>
          </a:xfrm>
          <a:prstGeom prst="rect">
            <a:avLst/>
          </a:prstGeom>
        </p:spPr>
        <p:txBody>
          <a:bodyPr vert="horz" wrap="square" lIns="0" tIns="0" rIns="0" bIns="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1161743756"/>
      </p:ext>
    </p:extLst>
  </p:cSld>
  <p:clrMap bg1="lt1" tx1="dk1" bg2="lt2" tx2="dk2" accent1="accent1" accent2="accent2" accent3="accent3" accent4="accent4" accent5="accent5" accent6="accent6" hlink="hlink" folHlink="folHlink"/>
  <p:sldLayoutIdLst>
    <p:sldLayoutId id="2147483649" r:id="rId1"/>
    <p:sldLayoutId id="2147483705" r:id="rId2"/>
    <p:sldLayoutId id="2147483651" r:id="rId3"/>
    <p:sldLayoutId id="2147483708" r:id="rId4"/>
    <p:sldLayoutId id="2147483709" r:id="rId5"/>
    <p:sldLayoutId id="2147483713" r:id="rId6"/>
    <p:sldLayoutId id="2147483710" r:id="rId7"/>
    <p:sldLayoutId id="2147483711" r:id="rId8"/>
    <p:sldLayoutId id="2147483712" r:id="rId9"/>
    <p:sldLayoutId id="2147483714" r:id="rId10"/>
    <p:sldLayoutId id="2147483715" r:id="rId11"/>
    <p:sldLayoutId id="2147483716" r:id="rId12"/>
    <p:sldLayoutId id="2147483687" r:id="rId13"/>
    <p:sldLayoutId id="2147483688" r:id="rId14"/>
    <p:sldLayoutId id="2147483654" r:id="rId15"/>
    <p:sldLayoutId id="2147483655" r:id="rId16"/>
    <p:sldLayoutId id="2147483703" r:id="rId17"/>
    <p:sldLayoutId id="2147483658" r:id="rId18"/>
    <p:sldLayoutId id="2147483659" r:id="rId19"/>
    <p:sldLayoutId id="2147483717" r:id="rId20"/>
  </p:sldLayoutIdLst>
  <p:timing>
    <p:tnLst>
      <p:par>
        <p:cTn id="1" dur="indefinite" restart="never" nodeType="tmRoot"/>
      </p:par>
    </p:tnLst>
  </p:timing>
  <p:hf hdr="0" dt="0"/>
  <p:txStyles>
    <p:titleStyle>
      <a:lvl1pPr algn="ctr" defTabSz="914400" rtl="0" eaLnBrk="1" latinLnBrk="0" hangingPunct="1">
        <a:spcBef>
          <a:spcPct val="0"/>
        </a:spcBef>
        <a:buNone/>
        <a:defRPr lang="en-GB" sz="2400" kern="1200" cap="none" baseline="0" smtClean="0">
          <a:solidFill>
            <a:schemeClr val="tx1"/>
          </a:solidFill>
          <a:latin typeface="Times New Roman" pitchFamily="18" charset="0"/>
          <a:ea typeface="+mj-ea"/>
          <a:cs typeface="Times New Roman" pitchFamily="18" charset="0"/>
        </a:defRPr>
      </a:lvl1pPr>
    </p:titleStyle>
    <p:bodyStyle>
      <a:lvl1pPr marL="185738" indent="-185738" algn="l" defTabSz="90000" rtl="0" eaLnBrk="1" latinLnBrk="0" hangingPunct="1">
        <a:spcBef>
          <a:spcPts val="580"/>
        </a:spcBef>
        <a:buClr>
          <a:schemeClr val="tx2">
            <a:lumMod val="40000"/>
            <a:lumOff val="60000"/>
          </a:schemeClr>
        </a:buClr>
        <a:buSzPct val="75000"/>
        <a:buFont typeface="Wingdings" pitchFamily="2" charset="2"/>
        <a:buChar char="n"/>
        <a:defRPr lang="en-US" sz="1600" kern="1200" smtClean="0">
          <a:solidFill>
            <a:schemeClr val="tx1"/>
          </a:solidFill>
          <a:latin typeface="Arial" pitchFamily="34" charset="0"/>
          <a:ea typeface="+mn-ea"/>
          <a:cs typeface="Arial" pitchFamily="34" charset="0"/>
        </a:defRPr>
      </a:lvl1pPr>
      <a:lvl2pPr marL="358775" indent="-173038" algn="l" defTabSz="90000" rtl="0" eaLnBrk="1" latinLnBrk="0" hangingPunct="1">
        <a:spcBef>
          <a:spcPts val="500"/>
        </a:spcBef>
        <a:buClr>
          <a:schemeClr val="tx2">
            <a:lumMod val="40000"/>
            <a:lumOff val="60000"/>
          </a:schemeClr>
        </a:buClr>
        <a:buSzPct val="75000"/>
        <a:buFont typeface="Wingdings" pitchFamily="2" charset="2"/>
        <a:buChar char="n"/>
        <a:defRPr lang="en-US" sz="1400" kern="1200" smtClean="0">
          <a:solidFill>
            <a:schemeClr val="tx1"/>
          </a:solidFill>
          <a:latin typeface="Arial" pitchFamily="34" charset="0"/>
          <a:ea typeface="+mn-ea"/>
          <a:cs typeface="Arial" pitchFamily="34" charset="0"/>
        </a:defRPr>
      </a:lvl2pPr>
      <a:lvl3pPr marL="542925" indent="-184150" algn="l" defTabSz="90000" rtl="0" eaLnBrk="1" latinLnBrk="0" hangingPunct="1">
        <a:spcBef>
          <a:spcPts val="430"/>
        </a:spcBef>
        <a:buClr>
          <a:schemeClr val="tx2">
            <a:lumMod val="40000"/>
            <a:lumOff val="60000"/>
          </a:schemeClr>
        </a:buClr>
        <a:buSzPct val="75000"/>
        <a:buFont typeface="Wingdings" pitchFamily="2" charset="2"/>
        <a:buChar char="n"/>
        <a:defRPr lang="en-US" sz="1200" kern="1200" smtClean="0">
          <a:solidFill>
            <a:schemeClr val="tx1"/>
          </a:solidFill>
          <a:latin typeface="Arial" pitchFamily="34" charset="0"/>
          <a:ea typeface="+mn-ea"/>
          <a:cs typeface="Arial" pitchFamily="34" charset="0"/>
        </a:defRPr>
      </a:lvl3pPr>
      <a:lvl4pPr marL="715963" indent="-173038" algn="l" defTabSz="90000" rtl="0" eaLnBrk="1" latinLnBrk="0" hangingPunct="1">
        <a:spcBef>
          <a:spcPts val="600"/>
        </a:spcBef>
        <a:buClr>
          <a:schemeClr val="tx2">
            <a:lumMod val="40000"/>
            <a:lumOff val="60000"/>
          </a:schemeClr>
        </a:buClr>
        <a:buSzPct val="75000"/>
        <a:buFont typeface="Wingdings" pitchFamily="2" charset="2"/>
        <a:buChar char="n"/>
        <a:defRPr lang="en-US" sz="1000" kern="1200" smtClean="0">
          <a:solidFill>
            <a:schemeClr val="tx1"/>
          </a:solidFill>
          <a:latin typeface="Arial" pitchFamily="34" charset="0"/>
          <a:ea typeface="+mn-ea"/>
          <a:cs typeface="Arial" pitchFamily="34" charset="0"/>
        </a:defRPr>
      </a:lvl4pPr>
      <a:lvl5pPr marL="901700" indent="-185738" algn="l" defTabSz="90000" rtl="0" eaLnBrk="1" latinLnBrk="0" hangingPunct="1">
        <a:spcBef>
          <a:spcPts val="320"/>
        </a:spcBef>
        <a:buClr>
          <a:schemeClr val="tx2">
            <a:lumMod val="40000"/>
            <a:lumOff val="60000"/>
          </a:schemeClr>
        </a:buClr>
        <a:buSzPct val="75000"/>
        <a:buFont typeface="Wingdings" pitchFamily="2" charset="2"/>
        <a:buChar char="n"/>
        <a:defRPr lang="en-GB" sz="9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hyperlink" Target="http://www.shutterstock.com/subscribe.m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1726" y="332656"/>
            <a:ext cx="8652274" cy="1109662"/>
          </a:xfrm>
        </p:spPr>
        <p:txBody>
          <a:bodyPr>
            <a:noAutofit/>
          </a:bodyPr>
          <a:lstStyle/>
          <a:p>
            <a:r>
              <a:rPr lang="de-AT" sz="4000" dirty="0" err="1" smtClean="0">
                <a:latin typeface="+mn-lt"/>
              </a:rPr>
              <a:t>Health</a:t>
            </a:r>
            <a:r>
              <a:rPr lang="de-AT" sz="4000" dirty="0" smtClean="0">
                <a:latin typeface="+mn-lt"/>
              </a:rPr>
              <a:t> </a:t>
            </a:r>
            <a:r>
              <a:rPr lang="de-AT" sz="4000" dirty="0" err="1" smtClean="0">
                <a:latin typeface="+mn-lt"/>
              </a:rPr>
              <a:t>and</a:t>
            </a:r>
            <a:r>
              <a:rPr lang="de-AT" sz="4000" dirty="0" smtClean="0">
                <a:latin typeface="+mn-lt"/>
              </a:rPr>
              <a:t> Wellness-</a:t>
            </a:r>
            <a:br>
              <a:rPr lang="de-AT" sz="4000" dirty="0" smtClean="0">
                <a:latin typeface="+mn-lt"/>
              </a:rPr>
            </a:br>
            <a:r>
              <a:rPr lang="de-AT" sz="4000" dirty="0" smtClean="0">
                <a:latin typeface="+mn-lt"/>
              </a:rPr>
              <a:t>Geschmack und Genuss</a:t>
            </a:r>
            <a:endParaRPr lang="de-AT" sz="4000" dirty="0">
              <a:latin typeface="+mn-lt"/>
            </a:endParaRPr>
          </a:p>
        </p:txBody>
      </p:sp>
      <p:sp>
        <p:nvSpPr>
          <p:cNvPr id="2051" name="Rectangle 3"/>
          <p:cNvSpPr>
            <a:spLocks noGrp="1" noChangeArrowheads="1"/>
          </p:cNvSpPr>
          <p:nvPr>
            <p:ph type="subTitle" idx="1"/>
          </p:nvPr>
        </p:nvSpPr>
        <p:spPr>
          <a:xfrm>
            <a:off x="146100" y="5157192"/>
            <a:ext cx="8964612" cy="1512168"/>
          </a:xfrm>
        </p:spPr>
        <p:txBody>
          <a:bodyPr/>
          <a:lstStyle/>
          <a:p>
            <a:pPr>
              <a:lnSpc>
                <a:spcPct val="80000"/>
              </a:lnSpc>
            </a:pPr>
            <a:r>
              <a:rPr lang="de-AT" b="1" dirty="0"/>
              <a:t>Die Kultivierung des Appetits</a:t>
            </a:r>
          </a:p>
          <a:p>
            <a:pPr>
              <a:lnSpc>
                <a:spcPct val="80000"/>
              </a:lnSpc>
            </a:pPr>
            <a:r>
              <a:rPr lang="de-AT" sz="1000" dirty="0"/>
              <a:t> </a:t>
            </a:r>
            <a:r>
              <a:rPr lang="de-AT" sz="1200" dirty="0"/>
              <a:t>Neueste Forschung und uraltes </a:t>
            </a:r>
            <a:r>
              <a:rPr lang="de-AT" sz="1200" dirty="0" smtClean="0"/>
              <a:t>Wissen – von der Duftorgel zum High Tech Geschmack</a:t>
            </a:r>
          </a:p>
          <a:p>
            <a:pPr>
              <a:lnSpc>
                <a:spcPct val="80000"/>
              </a:lnSpc>
            </a:pPr>
            <a:r>
              <a:rPr lang="de-AT" sz="1200" dirty="0" smtClean="0"/>
              <a:t>Chemie</a:t>
            </a:r>
            <a:r>
              <a:rPr lang="de-AT" sz="1200" dirty="0"/>
              <a:t>, Biochemie, Neurologie, </a:t>
            </a:r>
            <a:r>
              <a:rPr lang="de-AT" sz="1200" dirty="0" smtClean="0"/>
              <a:t>Lebensmitteltechnologie, Analytik </a:t>
            </a:r>
            <a:r>
              <a:rPr lang="de-AT" sz="1200" dirty="0"/>
              <a:t>und Sensorik</a:t>
            </a:r>
          </a:p>
          <a:p>
            <a:pPr>
              <a:lnSpc>
                <a:spcPct val="80000"/>
              </a:lnSpc>
            </a:pPr>
            <a:r>
              <a:rPr lang="de-AT" sz="1200" dirty="0"/>
              <a:t> Gesetzgebung und Psychologie </a:t>
            </a:r>
          </a:p>
          <a:p>
            <a:pPr>
              <a:lnSpc>
                <a:spcPct val="80000"/>
              </a:lnSpc>
            </a:pPr>
            <a:r>
              <a:rPr lang="de-AT" sz="1200" dirty="0"/>
              <a:t> Individuell, regional und global </a:t>
            </a:r>
            <a:endParaRPr lang="de-AT" sz="1200" dirty="0" smtClean="0"/>
          </a:p>
          <a:p>
            <a:pPr>
              <a:lnSpc>
                <a:spcPct val="80000"/>
              </a:lnSpc>
            </a:pPr>
            <a:r>
              <a:rPr lang="de-AT" sz="1200" b="1" dirty="0" smtClean="0"/>
              <a:t>Lebensqualität für jedes Alter</a:t>
            </a:r>
            <a:endParaRPr lang="de-AT" sz="1200" b="1" dirty="0"/>
          </a:p>
          <a:p>
            <a:pPr>
              <a:lnSpc>
                <a:spcPct val="80000"/>
              </a:lnSpc>
            </a:pPr>
            <a:endParaRPr lang="de-AT" sz="1200" dirty="0" smtClean="0"/>
          </a:p>
        </p:txBody>
      </p:sp>
      <p:pic>
        <p:nvPicPr>
          <p:cNvPr id="2363" name="Picture 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20" y="1916832"/>
            <a:ext cx="362258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ock photo : Image of happy girl eating pizza and looking at camer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407" y="1916832"/>
            <a:ext cx="3780278" cy="307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256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Givaudan">
      <a:dk1>
        <a:sysClr val="windowText" lastClr="000000"/>
      </a:dk1>
      <a:lt1>
        <a:sysClr val="window" lastClr="FFFFFF"/>
      </a:lt1>
      <a:dk2>
        <a:srgbClr val="5F5F5F"/>
      </a:dk2>
      <a:lt2>
        <a:srgbClr val="DDDDDD"/>
      </a:lt2>
      <a:accent1>
        <a:srgbClr val="990033"/>
      </a:accent1>
      <a:accent2>
        <a:srgbClr val="99CC00"/>
      </a:accent2>
      <a:accent3>
        <a:srgbClr val="009999"/>
      </a:accent3>
      <a:accent4>
        <a:srgbClr val="3366CC"/>
      </a:accent4>
      <a:accent5>
        <a:srgbClr val="CC0000"/>
      </a:accent5>
      <a:accent6>
        <a:srgbClr val="CCFF33"/>
      </a:accent6>
      <a:hlink>
        <a:srgbClr val="33CCCC"/>
      </a:hlink>
      <a:folHlink>
        <a:srgbClr val="0099FF"/>
      </a:folHlink>
    </a:clrScheme>
    <a:fontScheme name="Givauda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ivaudan">
      <a:dk1>
        <a:sysClr val="windowText" lastClr="000000"/>
      </a:dk1>
      <a:lt1>
        <a:sysClr val="window" lastClr="FFFFFF"/>
      </a:lt1>
      <a:dk2>
        <a:srgbClr val="5F5F5F"/>
      </a:dk2>
      <a:lt2>
        <a:srgbClr val="DDDDDD"/>
      </a:lt2>
      <a:accent1>
        <a:srgbClr val="990033"/>
      </a:accent1>
      <a:accent2>
        <a:srgbClr val="CC0000"/>
      </a:accent2>
      <a:accent3>
        <a:srgbClr val="99CC00"/>
      </a:accent3>
      <a:accent4>
        <a:srgbClr val="CCFF33"/>
      </a:accent4>
      <a:accent5>
        <a:srgbClr val="009999"/>
      </a:accent5>
      <a:accent6>
        <a:srgbClr val="33CCCC"/>
      </a:accent6>
      <a:hlink>
        <a:srgbClr val="3366CC"/>
      </a:hlink>
      <a:folHlink>
        <a:srgbClr val="0099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ivaudan">
      <a:dk1>
        <a:sysClr val="windowText" lastClr="000000"/>
      </a:dk1>
      <a:lt1>
        <a:sysClr val="window" lastClr="FFFFFF"/>
      </a:lt1>
      <a:dk2>
        <a:srgbClr val="5F5F5F"/>
      </a:dk2>
      <a:lt2>
        <a:srgbClr val="DDDDDD"/>
      </a:lt2>
      <a:accent1>
        <a:srgbClr val="990033"/>
      </a:accent1>
      <a:accent2>
        <a:srgbClr val="CC0000"/>
      </a:accent2>
      <a:accent3>
        <a:srgbClr val="99CC00"/>
      </a:accent3>
      <a:accent4>
        <a:srgbClr val="CCFF33"/>
      </a:accent4>
      <a:accent5>
        <a:srgbClr val="009999"/>
      </a:accent5>
      <a:accent6>
        <a:srgbClr val="33CCCC"/>
      </a:accent6>
      <a:hlink>
        <a:srgbClr val="3366CC"/>
      </a:hlink>
      <a:folHlink>
        <a:srgbClr val="0099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ivaudan">
    <a:dk1>
      <a:sysClr val="windowText" lastClr="000000"/>
    </a:dk1>
    <a:lt1>
      <a:sysClr val="window" lastClr="FFFFFF"/>
    </a:lt1>
    <a:dk2>
      <a:srgbClr val="5F5F5F"/>
    </a:dk2>
    <a:lt2>
      <a:srgbClr val="DDDDDD"/>
    </a:lt2>
    <a:accent1>
      <a:srgbClr val="990033"/>
    </a:accent1>
    <a:accent2>
      <a:srgbClr val="CC0000"/>
    </a:accent2>
    <a:accent3>
      <a:srgbClr val="99CC00"/>
    </a:accent3>
    <a:accent4>
      <a:srgbClr val="CCFF33"/>
    </a:accent4>
    <a:accent5>
      <a:srgbClr val="009999"/>
    </a:accent5>
    <a:accent6>
      <a:srgbClr val="33CCCC"/>
    </a:accent6>
    <a:hlink>
      <a:srgbClr val="3366CC"/>
    </a:hlink>
    <a:folHlink>
      <a:srgbClr val="0099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98</Words>
  <Application>Microsoft Office PowerPoint</Application>
  <PresentationFormat>Bildschirmpräsentation (4:3)</PresentationFormat>
  <Paragraphs>9</Paragraphs>
  <Slides>1</Slides>
  <Notes>1</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Blank</vt:lpstr>
      <vt:lpstr>Health and Wellness- Geschmack und Genuss</vt:lpstr>
    </vt:vector>
  </TitlesOfParts>
  <Company>Givaudan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Geschmack und Genuss</dc:title>
  <dc:creator>Froeschle Marion</dc:creator>
  <cp:lastModifiedBy>Toni</cp:lastModifiedBy>
  <cp:revision>4</cp:revision>
  <dcterms:created xsi:type="dcterms:W3CDTF">2014-01-15T09:54:46Z</dcterms:created>
  <dcterms:modified xsi:type="dcterms:W3CDTF">2014-01-15T11:33:48Z</dcterms:modified>
</cp:coreProperties>
</file>